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4"/>
    <p:sldMasterId id="2147484394" r:id="rId5"/>
    <p:sldMasterId id="2147484370" r:id="rId6"/>
    <p:sldMasterId id="2147484382" r:id="rId7"/>
    <p:sldMasterId id="2147484358" r:id="rId8"/>
  </p:sldMasterIdLst>
  <p:notesMasterIdLst>
    <p:notesMasterId r:id="rId26"/>
  </p:notesMasterIdLst>
  <p:handoutMasterIdLst>
    <p:handoutMasterId r:id="rId27"/>
  </p:handoutMasterIdLst>
  <p:sldIdLst>
    <p:sldId id="388" r:id="rId9"/>
    <p:sldId id="395" r:id="rId10"/>
    <p:sldId id="374" r:id="rId11"/>
    <p:sldId id="397" r:id="rId12"/>
    <p:sldId id="439" r:id="rId13"/>
    <p:sldId id="440" r:id="rId14"/>
    <p:sldId id="427" r:id="rId15"/>
    <p:sldId id="378" r:id="rId16"/>
    <p:sldId id="437" r:id="rId17"/>
    <p:sldId id="380" r:id="rId18"/>
    <p:sldId id="381" r:id="rId19"/>
    <p:sldId id="382" r:id="rId20"/>
    <p:sldId id="438" r:id="rId21"/>
    <p:sldId id="433" r:id="rId22"/>
    <p:sldId id="442" r:id="rId23"/>
    <p:sldId id="441" r:id="rId24"/>
    <p:sldId id="385" r:id="rId25"/>
  </p:sldIdLst>
  <p:sldSz cx="9144000" cy="6858000" type="screen4x3"/>
  <p:notesSz cx="7010400" cy="9223375"/>
  <p:defaultTextStyle>
    <a:defPPr>
      <a:defRPr lang="en-US"/>
    </a:defPPr>
    <a:lvl1pPr algn="l" rtl="0" eaLnBrk="0" fontAlgn="base" hangingPunct="0">
      <a:lnSpc>
        <a:spcPct val="90000"/>
      </a:lnSpc>
      <a:spcBef>
        <a:spcPts val="1800"/>
      </a:spcBef>
      <a:spcAft>
        <a:spcPct val="0"/>
      </a:spcAft>
      <a:buFont typeface="Arial" charset="0"/>
      <a:defRPr sz="2000" kern="1200">
        <a:solidFill>
          <a:schemeClr val="tx1"/>
        </a:solidFill>
        <a:latin typeface="Arial" charset="0"/>
        <a:ea typeface="+mn-ea"/>
        <a:cs typeface="Arial" charset="0"/>
      </a:defRPr>
    </a:lvl1pPr>
    <a:lvl2pPr marL="457200" algn="l" rtl="0" eaLnBrk="0" fontAlgn="base" hangingPunct="0">
      <a:lnSpc>
        <a:spcPct val="90000"/>
      </a:lnSpc>
      <a:spcBef>
        <a:spcPts val="1800"/>
      </a:spcBef>
      <a:spcAft>
        <a:spcPct val="0"/>
      </a:spcAft>
      <a:buFont typeface="Arial" charset="0"/>
      <a:defRPr sz="2000" kern="1200">
        <a:solidFill>
          <a:schemeClr val="tx1"/>
        </a:solidFill>
        <a:latin typeface="Arial" charset="0"/>
        <a:ea typeface="+mn-ea"/>
        <a:cs typeface="Arial" charset="0"/>
      </a:defRPr>
    </a:lvl2pPr>
    <a:lvl3pPr marL="914400" algn="l" rtl="0" eaLnBrk="0" fontAlgn="base" hangingPunct="0">
      <a:lnSpc>
        <a:spcPct val="90000"/>
      </a:lnSpc>
      <a:spcBef>
        <a:spcPts val="1800"/>
      </a:spcBef>
      <a:spcAft>
        <a:spcPct val="0"/>
      </a:spcAft>
      <a:buFont typeface="Arial" charset="0"/>
      <a:defRPr sz="2000" kern="1200">
        <a:solidFill>
          <a:schemeClr val="tx1"/>
        </a:solidFill>
        <a:latin typeface="Arial" charset="0"/>
        <a:ea typeface="+mn-ea"/>
        <a:cs typeface="Arial" charset="0"/>
      </a:defRPr>
    </a:lvl3pPr>
    <a:lvl4pPr marL="1371600" algn="l" rtl="0" eaLnBrk="0" fontAlgn="base" hangingPunct="0">
      <a:lnSpc>
        <a:spcPct val="90000"/>
      </a:lnSpc>
      <a:spcBef>
        <a:spcPts val="1800"/>
      </a:spcBef>
      <a:spcAft>
        <a:spcPct val="0"/>
      </a:spcAft>
      <a:buFont typeface="Arial" charset="0"/>
      <a:defRPr sz="2000" kern="1200">
        <a:solidFill>
          <a:schemeClr val="tx1"/>
        </a:solidFill>
        <a:latin typeface="Arial" charset="0"/>
        <a:ea typeface="+mn-ea"/>
        <a:cs typeface="Arial" charset="0"/>
      </a:defRPr>
    </a:lvl4pPr>
    <a:lvl5pPr marL="1828800" algn="l" rtl="0" eaLnBrk="0" fontAlgn="base" hangingPunct="0">
      <a:lnSpc>
        <a:spcPct val="90000"/>
      </a:lnSpc>
      <a:spcBef>
        <a:spcPts val="1800"/>
      </a:spcBef>
      <a:spcAft>
        <a:spcPct val="0"/>
      </a:spcAft>
      <a:buFont typeface="Arial" charset="0"/>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49">
          <p15:clr>
            <a:srgbClr val="A4A3A4"/>
          </p15:clr>
        </p15:guide>
        <p15:guide id="2" pos="2892">
          <p15:clr>
            <a:srgbClr val="A4A3A4"/>
          </p15:clr>
        </p15:guide>
        <p15:guide id="3" pos="236">
          <p15:clr>
            <a:srgbClr val="A4A3A4"/>
          </p15:clr>
        </p15:guide>
      </p15:sldGuideLst>
    </p:ext>
    <p:ext uri="{2D200454-40CA-4A62-9FC3-DE9A4176ACB9}">
      <p15:notesGuideLst xmlns:p15="http://schemas.microsoft.com/office/powerpoint/2012/main">
        <p15:guide id="1" orient="horz" pos="2905">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th E Venning" initials="REV" lastIdx="15" clrIdx="0"/>
  <p:cmAuthor id="1" name="Daniel M. Rosenberg" initials="DMR" lastIdx="7"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1F67"/>
    <a:srgbClr val="331858"/>
    <a:srgbClr val="D15B05"/>
    <a:srgbClr val="A5A5A5"/>
    <a:srgbClr val="51B5E0"/>
    <a:srgbClr val="F0F0F0"/>
    <a:srgbClr val="DEDBD2"/>
    <a:srgbClr val="D6E0D0"/>
    <a:srgbClr val="D1D1DF"/>
    <a:srgbClr val="A38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22" autoAdjust="0"/>
    <p:restoredTop sz="94137" autoAdjust="0"/>
  </p:normalViewPr>
  <p:slideViewPr>
    <p:cSldViewPr snapToGrid="0">
      <p:cViewPr varScale="1">
        <p:scale>
          <a:sx n="62" d="100"/>
          <a:sy n="62" d="100"/>
        </p:scale>
        <p:origin x="1474" y="58"/>
      </p:cViewPr>
      <p:guideLst>
        <p:guide orient="horz" pos="1049"/>
        <p:guide pos="2892"/>
        <p:guide pos="236"/>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60" d="100"/>
          <a:sy n="60" d="100"/>
        </p:scale>
        <p:origin x="-2952" y="-90"/>
      </p:cViewPr>
      <p:guideLst>
        <p:guide orient="horz" pos="2905"/>
        <p:guide pos="2208"/>
      </p:guideLst>
    </p:cSldViewPr>
  </p:notesViewPr>
  <p:gridSpacing cx="720089" cy="720089"/>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solidFill>
              <a:srgbClr val="513371"/>
            </a:solidFill>
            <a:effectLst/>
          </c:spPr>
          <c:dPt>
            <c:idx val="1"/>
            <c:bubble3D val="0"/>
            <c:spPr>
              <a:solidFill>
                <a:srgbClr val="2BA7E0"/>
              </a:solidFill>
              <a:effectLst/>
            </c:spPr>
          </c:dPt>
          <c:dPt>
            <c:idx val="2"/>
            <c:bubble3D val="0"/>
            <c:spPr>
              <a:solidFill>
                <a:srgbClr val="CDDA3C"/>
              </a:solidFill>
              <a:effectLst/>
            </c:spPr>
          </c:dPt>
          <c:dLbls>
            <c:dLbl>
              <c:idx val="0"/>
              <c:layout>
                <c:manualLayout>
                  <c:x val="-0.24757711008626393"/>
                  <c:y val="-0.10311958661417321"/>
                </c:manualLayout>
              </c:layout>
              <c:spPr/>
              <c:txPr>
                <a:bodyPr/>
                <a:lstStyle/>
                <a:p>
                  <a:pPr>
                    <a:defRPr>
                      <a:solidFill>
                        <a:schemeClr val="bg1"/>
                      </a:solidFill>
                    </a:defRPr>
                  </a:pPr>
                  <a:endParaRPr lang="en-US"/>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0.19306379942304877"/>
                  <c:y val="2.5515255905511812E-2"/>
                </c:manualLayout>
              </c:layout>
              <c:showLegendKey val="0"/>
              <c:showVal val="0"/>
              <c:showCatName val="1"/>
              <c:showSerName val="0"/>
              <c:showPercent val="1"/>
              <c:showBubbleSize val="0"/>
              <c:extLst>
                <c:ext xmlns:c15="http://schemas.microsoft.com/office/drawing/2012/chart" uri="{CE6537A1-D6FC-4f65-9D91-7224C49458BB}"/>
              </c:extLst>
            </c:dLbl>
            <c:dLbl>
              <c:idx val="2"/>
              <c:tx>
                <c:rich>
                  <a:bodyPr/>
                  <a:lstStyle/>
                  <a:p>
                    <a:r>
                      <a:rPr lang="en-US" sz="1600" dirty="0" smtClean="0"/>
                      <a:t>Other</a:t>
                    </a:r>
                    <a:br>
                      <a:rPr lang="en-US" sz="1600" dirty="0" smtClean="0"/>
                    </a:br>
                    <a:r>
                      <a:rPr lang="en-US" sz="1600" dirty="0" smtClean="0"/>
                      <a:t>Pharma</a:t>
                    </a:r>
                    <a:r>
                      <a:rPr lang="en-US" dirty="0"/>
                      <a:t>
12%</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SIP</c:v>
                </c:pt>
                <c:pt idx="1">
                  <c:v>MMS</c:v>
                </c:pt>
                <c:pt idx="2">
                  <c:v>Other</c:v>
                </c:pt>
              </c:strCache>
            </c:strRef>
          </c:cat>
          <c:val>
            <c:numRef>
              <c:f>Sheet1!$B$2:$B$4</c:f>
              <c:numCache>
                <c:formatCode>0.0%</c:formatCode>
                <c:ptCount val="3"/>
                <c:pt idx="0">
                  <c:v>0.68</c:v>
                </c:pt>
                <c:pt idx="1">
                  <c:v>0.19</c:v>
                </c:pt>
                <c:pt idx="2">
                  <c:v>0.12</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baseline="0">
          <a:latin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2012</c:v>
                </c:pt>
              </c:strCache>
            </c:strRef>
          </c:tx>
          <c:spPr>
            <a:solidFill>
              <a:srgbClr val="513371"/>
            </a:solidFill>
            <a:effectLst/>
          </c:spPr>
          <c:dPt>
            <c:idx val="1"/>
            <c:bubble3D val="0"/>
            <c:spPr>
              <a:solidFill>
                <a:srgbClr val="CDDA3C"/>
              </a:solidFill>
              <a:effectLst/>
            </c:spPr>
          </c:dPt>
          <c:dPt>
            <c:idx val="2"/>
            <c:bubble3D val="0"/>
            <c:spPr>
              <a:solidFill>
                <a:srgbClr val="DE6822"/>
              </a:solidFill>
              <a:effectLst/>
            </c:spPr>
          </c:dPt>
          <c:dPt>
            <c:idx val="3"/>
            <c:bubble3D val="0"/>
            <c:spPr>
              <a:solidFill>
                <a:srgbClr val="2BA7E0"/>
              </a:solidFill>
              <a:effectLst/>
            </c:spPr>
          </c:dPt>
          <c:dPt>
            <c:idx val="4"/>
            <c:bubble3D val="0"/>
            <c:spPr>
              <a:solidFill>
                <a:schemeClr val="bg1">
                  <a:lumMod val="50000"/>
                </a:schemeClr>
              </a:solidFill>
              <a:effectLst/>
            </c:spPr>
          </c:dPt>
          <c:dPt>
            <c:idx val="5"/>
            <c:bubble3D val="0"/>
            <c:spPr>
              <a:solidFill>
                <a:schemeClr val="tx1">
                  <a:lumMod val="85000"/>
                  <a:lumOff val="15000"/>
                </a:schemeClr>
              </a:solidFill>
              <a:effectLst/>
            </c:spPr>
          </c:dPt>
          <c:dPt>
            <c:idx val="6"/>
            <c:bubble3D val="0"/>
            <c:spPr>
              <a:solidFill>
                <a:schemeClr val="bg1">
                  <a:lumMod val="85000"/>
                </a:schemeClr>
              </a:solidFill>
              <a:effectLst/>
            </c:spPr>
          </c:dPt>
          <c:dPt>
            <c:idx val="7"/>
            <c:bubble3D val="0"/>
            <c:spPr>
              <a:solidFill>
                <a:schemeClr val="bg1">
                  <a:lumMod val="75000"/>
                </a:schemeClr>
              </a:solidFill>
              <a:effectLst/>
            </c:spPr>
          </c:dPt>
          <c:dPt>
            <c:idx val="8"/>
            <c:bubble3D val="0"/>
            <c:spPr>
              <a:solidFill>
                <a:schemeClr val="bg1">
                  <a:lumMod val="65000"/>
                </a:schemeClr>
              </a:solidFill>
              <a:effectLst/>
            </c:spPr>
          </c:dPt>
          <c:dLbls>
            <c:dLbl>
              <c:idx val="0"/>
              <c:tx>
                <c:rich>
                  <a:bodyPr/>
                  <a:lstStyle/>
                  <a:p>
                    <a:pPr>
                      <a:defRPr sz="1100">
                        <a:solidFill>
                          <a:schemeClr val="bg1"/>
                        </a:solidFill>
                        <a:latin typeface="+mj-lt"/>
                      </a:defRPr>
                    </a:pPr>
                    <a:r>
                      <a:rPr lang="en-US" sz="1200" b="1" dirty="0">
                        <a:latin typeface="+mj-lt"/>
                      </a:rPr>
                      <a:t>34%</a:t>
                    </a:r>
                    <a:endParaRPr lang="en-US" sz="1200" b="1" dirty="0"/>
                  </a:p>
                </c:rich>
              </c:tx>
              <c:numFmt formatCode="0%" sourceLinked="0"/>
              <c:spPr/>
              <c:dLblPos val="inEnd"/>
              <c:showLegendKey val="0"/>
              <c:showVal val="1"/>
              <c:showCatName val="0"/>
              <c:showSerName val="0"/>
              <c:showPercent val="0"/>
              <c:showBubbleSize val="0"/>
              <c:extLst>
                <c:ext xmlns:c15="http://schemas.microsoft.com/office/drawing/2012/chart" uri="{CE6537A1-D6FC-4f65-9D91-7224C49458BB}"/>
              </c:extLst>
            </c:dLbl>
            <c:dLbl>
              <c:idx val="5"/>
              <c:numFmt formatCode="0%" sourceLinked="0"/>
              <c:spPr/>
              <c:txPr>
                <a:bodyPr/>
                <a:lstStyle/>
                <a:p>
                  <a:pPr>
                    <a:defRPr sz="1100">
                      <a:solidFill>
                        <a:srgbClr val="FFFFFF"/>
                      </a:solidFill>
                      <a:latin typeface="+mj-lt"/>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1100">
                    <a:latin typeface="+mj-lt"/>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Sheet1!$A$2:$A$10</c:f>
              <c:strCache>
                <c:ptCount val="9"/>
                <c:pt idx="0">
                  <c:v>Hospira</c:v>
                </c:pt>
                <c:pt idx="1">
                  <c:v>Fresenius</c:v>
                </c:pt>
                <c:pt idx="2">
                  <c:v>Hikma</c:v>
                </c:pt>
                <c:pt idx="3">
                  <c:v>Pfizer</c:v>
                </c:pt>
                <c:pt idx="4">
                  <c:v>Novartis</c:v>
                </c:pt>
                <c:pt idx="5">
                  <c:v>Sagent</c:v>
                </c:pt>
                <c:pt idx="6">
                  <c:v>Sanofi</c:v>
                </c:pt>
                <c:pt idx="7">
                  <c:v>Baxter</c:v>
                </c:pt>
                <c:pt idx="8">
                  <c:v>Other</c:v>
                </c:pt>
              </c:strCache>
            </c:strRef>
          </c:cat>
          <c:val>
            <c:numRef>
              <c:f>Sheet1!$B$2:$B$10</c:f>
              <c:numCache>
                <c:formatCode>0.0%</c:formatCode>
                <c:ptCount val="9"/>
                <c:pt idx="0">
                  <c:v>0.34</c:v>
                </c:pt>
                <c:pt idx="1">
                  <c:v>0.12000000000000001</c:v>
                </c:pt>
                <c:pt idx="2">
                  <c:v>0.1</c:v>
                </c:pt>
                <c:pt idx="3">
                  <c:v>8.0000000000000016E-2</c:v>
                </c:pt>
                <c:pt idx="4">
                  <c:v>4.0000000000000008E-2</c:v>
                </c:pt>
                <c:pt idx="5">
                  <c:v>3.0000000000000002E-2</c:v>
                </c:pt>
                <c:pt idx="6">
                  <c:v>2.0000000000000004E-2</c:v>
                </c:pt>
                <c:pt idx="7">
                  <c:v>2.0000000000000004E-2</c:v>
                </c:pt>
                <c:pt idx="8">
                  <c:v>0.25</c:v>
                </c:pt>
              </c:numCache>
            </c:numRef>
          </c:val>
        </c:ser>
        <c:dLbls>
          <c:showLegendKey val="0"/>
          <c:showVal val="0"/>
          <c:showCatName val="1"/>
          <c:showSerName val="0"/>
          <c:showPercent val="1"/>
          <c:showBubbleSize val="0"/>
          <c:showLeaderLines val="1"/>
        </c:dLbls>
        <c:firstSliceAng val="0"/>
      </c:pieChart>
    </c:plotArea>
    <c:legend>
      <c:legendPos val="l"/>
      <c:overlay val="0"/>
      <c:txPr>
        <a:bodyPr/>
        <a:lstStyle/>
        <a:p>
          <a:pPr>
            <a:defRPr sz="1200">
              <a:latin typeface="+mj-lt"/>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2012</c:v>
                </c:pt>
              </c:strCache>
            </c:strRef>
          </c:tx>
          <c:spPr>
            <a:solidFill>
              <a:srgbClr val="513371"/>
            </a:solidFill>
            <a:effectLst/>
          </c:spPr>
          <c:dPt>
            <c:idx val="1"/>
            <c:bubble3D val="0"/>
            <c:spPr>
              <a:solidFill>
                <a:srgbClr val="CDDA3C"/>
              </a:solidFill>
              <a:effectLst/>
            </c:spPr>
          </c:dPt>
          <c:dPt>
            <c:idx val="2"/>
            <c:bubble3D val="0"/>
            <c:spPr>
              <a:solidFill>
                <a:srgbClr val="DE6822"/>
              </a:solidFill>
              <a:effectLst/>
            </c:spPr>
          </c:dPt>
          <c:dPt>
            <c:idx val="3"/>
            <c:bubble3D val="0"/>
            <c:spPr>
              <a:solidFill>
                <a:srgbClr val="2BA7E0"/>
              </a:solidFill>
              <a:effectLst/>
            </c:spPr>
          </c:dPt>
          <c:dPt>
            <c:idx val="4"/>
            <c:bubble3D val="0"/>
            <c:spPr>
              <a:solidFill>
                <a:schemeClr val="bg1">
                  <a:lumMod val="50000"/>
                </a:schemeClr>
              </a:solidFill>
              <a:effectLst/>
            </c:spPr>
          </c:dPt>
          <c:dPt>
            <c:idx val="5"/>
            <c:bubble3D val="0"/>
            <c:spPr>
              <a:solidFill>
                <a:schemeClr val="tx1">
                  <a:lumMod val="85000"/>
                  <a:lumOff val="15000"/>
                </a:schemeClr>
              </a:solidFill>
              <a:effectLst/>
            </c:spPr>
          </c:dPt>
          <c:dPt>
            <c:idx val="6"/>
            <c:bubble3D val="0"/>
            <c:spPr>
              <a:solidFill>
                <a:schemeClr val="bg1">
                  <a:lumMod val="85000"/>
                </a:schemeClr>
              </a:solidFill>
              <a:effectLst/>
            </c:spPr>
          </c:dPt>
          <c:dPt>
            <c:idx val="7"/>
            <c:bubble3D val="0"/>
            <c:spPr>
              <a:solidFill>
                <a:schemeClr val="bg1">
                  <a:lumMod val="75000"/>
                </a:schemeClr>
              </a:solidFill>
              <a:effectLst/>
            </c:spPr>
          </c:dPt>
          <c:dPt>
            <c:idx val="8"/>
            <c:bubble3D val="0"/>
            <c:spPr>
              <a:solidFill>
                <a:schemeClr val="bg1">
                  <a:lumMod val="65000"/>
                </a:schemeClr>
              </a:solidFill>
              <a:effectLst/>
            </c:spPr>
          </c:dPt>
          <c:dLbls>
            <c:dLbl>
              <c:idx val="0"/>
              <c:tx>
                <c:rich>
                  <a:bodyPr/>
                  <a:lstStyle/>
                  <a:p>
                    <a:pPr>
                      <a:defRPr sz="1100">
                        <a:solidFill>
                          <a:schemeClr val="bg1"/>
                        </a:solidFill>
                        <a:latin typeface="Arial" panose="020B0604020202020204" pitchFamily="34" charset="0"/>
                        <a:cs typeface="Arial" panose="020B0604020202020204" pitchFamily="34" charset="0"/>
                      </a:defRPr>
                    </a:pPr>
                    <a:r>
                      <a:rPr lang="en-US" sz="1200" b="1" dirty="0">
                        <a:latin typeface="Arial" panose="020B0604020202020204" pitchFamily="34" charset="0"/>
                        <a:cs typeface="Arial" panose="020B0604020202020204" pitchFamily="34" charset="0"/>
                      </a:rPr>
                      <a:t>25%</a:t>
                    </a:r>
                    <a:endParaRPr lang="en-US" sz="1200" b="1" dirty="0"/>
                  </a:p>
                </c:rich>
              </c:tx>
              <c:numFmt formatCode="0%" sourceLinked="0"/>
              <c:spPr/>
              <c:dLblPos val="inEnd"/>
              <c:showLegendKey val="0"/>
              <c:showVal val="1"/>
              <c:showCatName val="0"/>
              <c:showSerName val="0"/>
              <c:showPercent val="0"/>
              <c:showBubbleSize val="0"/>
              <c:extLst>
                <c:ext xmlns:c15="http://schemas.microsoft.com/office/drawing/2012/chart" uri="{CE6537A1-D6FC-4f65-9D91-7224C49458BB}"/>
              </c:extLst>
            </c:dLbl>
            <c:dLbl>
              <c:idx val="5"/>
              <c:numFmt formatCode="0%" sourceLinked="0"/>
              <c:spPr/>
              <c:txPr>
                <a:bodyPr/>
                <a:lstStyle/>
                <a:p>
                  <a:pPr>
                    <a:defRPr sz="1100">
                      <a:solidFill>
                        <a:srgbClr val="FFFFFF"/>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Hospira</c:v>
                </c:pt>
                <c:pt idx="1">
                  <c:v>CareFusion</c:v>
                </c:pt>
                <c:pt idx="2">
                  <c:v>Baxter</c:v>
                </c:pt>
                <c:pt idx="3">
                  <c:v>B. Braun</c:v>
                </c:pt>
                <c:pt idx="4">
                  <c:v>Smiths</c:v>
                </c:pt>
                <c:pt idx="5">
                  <c:v>Fresenius</c:v>
                </c:pt>
                <c:pt idx="6">
                  <c:v>Terumo</c:v>
                </c:pt>
                <c:pt idx="7">
                  <c:v>Other</c:v>
                </c:pt>
              </c:strCache>
            </c:strRef>
          </c:cat>
          <c:val>
            <c:numRef>
              <c:f>Sheet1!$B$2:$B$9</c:f>
              <c:numCache>
                <c:formatCode>0.0%</c:formatCode>
                <c:ptCount val="8"/>
                <c:pt idx="0">
                  <c:v>0.25455695440820997</c:v>
                </c:pt>
                <c:pt idx="1">
                  <c:v>0.29384703305007198</c:v>
                </c:pt>
                <c:pt idx="2">
                  <c:v>0.15698803795581104</c:v>
                </c:pt>
                <c:pt idx="3">
                  <c:v>0.11288792259240697</c:v>
                </c:pt>
                <c:pt idx="4">
                  <c:v>0.05</c:v>
                </c:pt>
                <c:pt idx="5">
                  <c:v>4.4886459721069902E-2</c:v>
                </c:pt>
                <c:pt idx="6">
                  <c:v>5.1099665993146011E-3</c:v>
                </c:pt>
                <c:pt idx="7">
                  <c:v>9.3204490699821521E-2</c:v>
                </c:pt>
              </c:numCache>
            </c:numRef>
          </c:val>
        </c:ser>
        <c:dLbls>
          <c:showLegendKey val="0"/>
          <c:showVal val="0"/>
          <c:showCatName val="1"/>
          <c:showSerName val="0"/>
          <c:showPercent val="1"/>
          <c:showBubbleSize val="0"/>
          <c:showLeaderLines val="1"/>
        </c:dLbls>
        <c:firstSliceAng val="0"/>
      </c:pieChart>
    </c:plotArea>
    <c:legend>
      <c:legendPos val="r"/>
      <c:overlay val="0"/>
      <c:txPr>
        <a:bodyPr/>
        <a:lstStyle/>
        <a:p>
          <a:pPr>
            <a:defRPr sz="1200">
              <a:latin typeface="+mj-lt"/>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1" y="0"/>
            <a:ext cx="3038475" cy="461484"/>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a:lnSpc>
                <a:spcPct val="100000"/>
              </a:lnSpc>
              <a:spcBef>
                <a:spcPct val="0"/>
              </a:spcBef>
              <a:buFontTx/>
              <a:buNone/>
              <a:defRPr sz="1200"/>
            </a:lvl1pPr>
          </a:lstStyle>
          <a:p>
            <a:pPr>
              <a:defRPr/>
            </a:pPr>
            <a:endParaRPr lang="en-CA"/>
          </a:p>
        </p:txBody>
      </p:sp>
      <p:sp>
        <p:nvSpPr>
          <p:cNvPr id="102403" name="Rectangle 3"/>
          <p:cNvSpPr>
            <a:spLocks noGrp="1" noChangeArrowheads="1"/>
          </p:cNvSpPr>
          <p:nvPr>
            <p:ph type="dt" sz="quarter" idx="1"/>
          </p:nvPr>
        </p:nvSpPr>
        <p:spPr bwMode="auto">
          <a:xfrm>
            <a:off x="3970340" y="0"/>
            <a:ext cx="3038475" cy="461484"/>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a:lnSpc>
                <a:spcPct val="100000"/>
              </a:lnSpc>
              <a:spcBef>
                <a:spcPct val="0"/>
              </a:spcBef>
              <a:buFontTx/>
              <a:buNone/>
              <a:defRPr sz="1200"/>
            </a:lvl1pPr>
          </a:lstStyle>
          <a:p>
            <a:pPr>
              <a:defRPr/>
            </a:pPr>
            <a:fld id="{5A5E80BC-0BBD-405B-913C-E3458FEEB036}" type="datetime1">
              <a:rPr lang="en-CA"/>
              <a:pPr>
                <a:defRPr/>
              </a:pPr>
              <a:t>20/03/2015</a:t>
            </a:fld>
            <a:endParaRPr lang="en-CA"/>
          </a:p>
        </p:txBody>
      </p:sp>
      <p:sp>
        <p:nvSpPr>
          <p:cNvPr id="102404" name="Rectangle 4"/>
          <p:cNvSpPr>
            <a:spLocks noGrp="1" noChangeArrowheads="1"/>
          </p:cNvSpPr>
          <p:nvPr>
            <p:ph type="ftr" sz="quarter" idx="2"/>
          </p:nvPr>
        </p:nvSpPr>
        <p:spPr bwMode="auto">
          <a:xfrm>
            <a:off x="1" y="8760316"/>
            <a:ext cx="3038475" cy="461484"/>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a:lnSpc>
                <a:spcPct val="100000"/>
              </a:lnSpc>
              <a:spcBef>
                <a:spcPct val="0"/>
              </a:spcBef>
              <a:buFontTx/>
              <a:buNone/>
              <a:defRPr sz="1200"/>
            </a:lvl1pPr>
          </a:lstStyle>
          <a:p>
            <a:pPr>
              <a:defRPr/>
            </a:pPr>
            <a:endParaRPr lang="en-CA"/>
          </a:p>
        </p:txBody>
      </p:sp>
      <p:sp>
        <p:nvSpPr>
          <p:cNvPr id="102405" name="Rectangle 5"/>
          <p:cNvSpPr>
            <a:spLocks noGrp="1" noChangeArrowheads="1"/>
          </p:cNvSpPr>
          <p:nvPr>
            <p:ph type="sldNum" sz="quarter" idx="3"/>
          </p:nvPr>
        </p:nvSpPr>
        <p:spPr bwMode="auto">
          <a:xfrm>
            <a:off x="3970340" y="8760316"/>
            <a:ext cx="3038475" cy="461484"/>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a:lnSpc>
                <a:spcPct val="100000"/>
              </a:lnSpc>
              <a:spcBef>
                <a:spcPct val="0"/>
              </a:spcBef>
              <a:buFontTx/>
              <a:buNone/>
              <a:defRPr sz="1200"/>
            </a:lvl1pPr>
          </a:lstStyle>
          <a:p>
            <a:pPr>
              <a:defRPr/>
            </a:pPr>
            <a:fld id="{28AB4013-C2A4-47DC-904A-ED24EDAA2682}" type="slidenum">
              <a:rPr lang="en-CA"/>
              <a:pPr>
                <a:defRPr/>
              </a:pPr>
              <a:t>‹#›</a:t>
            </a:fld>
            <a:endParaRPr lang="en-CA"/>
          </a:p>
        </p:txBody>
      </p:sp>
    </p:spTree>
    <p:extLst>
      <p:ext uri="{BB962C8B-B14F-4D97-AF65-F5344CB8AC3E}">
        <p14:creationId xmlns:p14="http://schemas.microsoft.com/office/powerpoint/2010/main" val="325380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38475" cy="461484"/>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31863" eaLnBrk="1" hangingPunct="1">
              <a:lnSpc>
                <a:spcPct val="100000"/>
              </a:lnSpc>
              <a:spcBef>
                <a:spcPct val="0"/>
              </a:spcBef>
              <a:buFontTx/>
              <a:buNone/>
              <a:defRPr sz="1200">
                <a:latin typeface="Calibri" pitchFamily="34" charset="0"/>
              </a:defRPr>
            </a:lvl1pPr>
          </a:lstStyle>
          <a:p>
            <a:pPr>
              <a:defRPr/>
            </a:pPr>
            <a:endParaRPr lang="en-CA"/>
          </a:p>
        </p:txBody>
      </p:sp>
      <p:sp>
        <p:nvSpPr>
          <p:cNvPr id="3" name="Date Placeholder 2"/>
          <p:cNvSpPr>
            <a:spLocks noGrp="1"/>
          </p:cNvSpPr>
          <p:nvPr>
            <p:ph type="dt" idx="1"/>
          </p:nvPr>
        </p:nvSpPr>
        <p:spPr bwMode="auto">
          <a:xfrm>
            <a:off x="3970340" y="0"/>
            <a:ext cx="3038475" cy="461484"/>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31863" eaLnBrk="1" hangingPunct="1">
              <a:lnSpc>
                <a:spcPct val="100000"/>
              </a:lnSpc>
              <a:spcBef>
                <a:spcPct val="0"/>
              </a:spcBef>
              <a:buFontTx/>
              <a:buNone/>
              <a:defRPr sz="1200">
                <a:latin typeface="Calibri" pitchFamily="34" charset="0"/>
              </a:defRPr>
            </a:lvl1pPr>
          </a:lstStyle>
          <a:p>
            <a:pPr>
              <a:defRPr/>
            </a:pPr>
            <a:fld id="{47975DEF-3CEC-4856-93B4-A2E0B956E38C}" type="datetime1">
              <a:rPr lang="en-CA"/>
              <a:pPr>
                <a:defRPr/>
              </a:pPr>
              <a:t>20/03/2015</a:t>
            </a:fld>
            <a:endParaRPr lang="en-CA"/>
          </a:p>
        </p:txBody>
      </p:sp>
      <p:sp>
        <p:nvSpPr>
          <p:cNvPr id="4" name="Slide Image Placeholder 3"/>
          <p:cNvSpPr>
            <a:spLocks noGrp="1" noRot="1" noChangeAspect="1"/>
          </p:cNvSpPr>
          <p:nvPr>
            <p:ph type="sldImg" idx="2"/>
          </p:nvPr>
        </p:nvSpPr>
        <p:spPr bwMode="auto">
          <a:xfrm>
            <a:off x="1200150" y="692150"/>
            <a:ext cx="4610100" cy="3457575"/>
          </a:xfrm>
          <a:prstGeom prst="rect">
            <a:avLst/>
          </a:prstGeom>
          <a:noFill/>
          <a:ln w="12700">
            <a:solidFill>
              <a:srgbClr val="000000"/>
            </a:solidFill>
            <a:miter lim="800000"/>
            <a:headEnd/>
            <a:tailEnd/>
          </a:ln>
        </p:spPr>
        <p:txBody>
          <a:bodyPr vert="horz" wrap="square" lIns="88139" tIns="44070" rIns="88139" bIns="44070" numCol="1" anchor="ctr" anchorCtr="0" compatLnSpc="1">
            <a:prstTxWarp prst="textNoShape">
              <a:avLst/>
            </a:prstTxWarp>
          </a:bodyPr>
          <a:lstStyle/>
          <a:p>
            <a:pPr lvl="0"/>
            <a:endParaRPr lang="en-CA" noProof="0" dirty="0"/>
          </a:p>
        </p:txBody>
      </p:sp>
      <p:sp>
        <p:nvSpPr>
          <p:cNvPr id="5" name="Notes Placeholder 4"/>
          <p:cNvSpPr>
            <a:spLocks noGrp="1"/>
          </p:cNvSpPr>
          <p:nvPr>
            <p:ph type="body" sz="quarter" idx="3"/>
          </p:nvPr>
        </p:nvSpPr>
        <p:spPr bwMode="auto">
          <a:xfrm>
            <a:off x="701675" y="4381735"/>
            <a:ext cx="5607050" cy="4150204"/>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bwMode="auto">
          <a:xfrm>
            <a:off x="1" y="8760316"/>
            <a:ext cx="3038475" cy="461484"/>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31863" eaLnBrk="1" hangingPunct="1">
              <a:lnSpc>
                <a:spcPct val="100000"/>
              </a:lnSpc>
              <a:spcBef>
                <a:spcPct val="0"/>
              </a:spcBef>
              <a:buFontTx/>
              <a:buNone/>
              <a:defRPr sz="1200">
                <a:latin typeface="Calibri" pitchFamily="34" charset="0"/>
              </a:defRPr>
            </a:lvl1pPr>
          </a:lstStyle>
          <a:p>
            <a:pPr>
              <a:defRPr/>
            </a:pPr>
            <a:endParaRPr lang="en-CA"/>
          </a:p>
        </p:txBody>
      </p:sp>
      <p:sp>
        <p:nvSpPr>
          <p:cNvPr id="7" name="Slide Number Placeholder 6"/>
          <p:cNvSpPr>
            <a:spLocks noGrp="1"/>
          </p:cNvSpPr>
          <p:nvPr>
            <p:ph type="sldNum" sz="quarter" idx="5"/>
          </p:nvPr>
        </p:nvSpPr>
        <p:spPr bwMode="auto">
          <a:xfrm>
            <a:off x="3970340" y="8760316"/>
            <a:ext cx="3038475" cy="461484"/>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31863" eaLnBrk="1" hangingPunct="1">
              <a:lnSpc>
                <a:spcPct val="100000"/>
              </a:lnSpc>
              <a:spcBef>
                <a:spcPct val="0"/>
              </a:spcBef>
              <a:buFontTx/>
              <a:buNone/>
              <a:defRPr sz="1200">
                <a:latin typeface="Calibri" pitchFamily="34" charset="0"/>
              </a:defRPr>
            </a:lvl1pPr>
          </a:lstStyle>
          <a:p>
            <a:pPr>
              <a:defRPr/>
            </a:pPr>
            <a:fld id="{A0B8E1A6-BE4A-4179-946F-800FB81BA6C4}" type="slidenum">
              <a:rPr lang="en-CA"/>
              <a:pPr>
                <a:defRPr/>
              </a:pPr>
              <a:t>‹#›</a:t>
            </a:fld>
            <a:endParaRPr lang="en-CA"/>
          </a:p>
        </p:txBody>
      </p:sp>
    </p:spTree>
    <p:extLst>
      <p:ext uri="{BB962C8B-B14F-4D97-AF65-F5344CB8AC3E}">
        <p14:creationId xmlns:p14="http://schemas.microsoft.com/office/powerpoint/2010/main" val="18817691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noFill/>
        </p:spPr>
      </p:sp>
      <p:sp>
        <p:nvSpPr>
          <p:cNvPr id="52227" name="Rectangle 3"/>
          <p:cNvSpPr>
            <a:spLocks noGrp="1"/>
          </p:cNvSpPr>
          <p:nvPr>
            <p:ph type="body" idx="1"/>
          </p:nvPr>
        </p:nvSpPr>
        <p:spPr>
          <a:noFill/>
          <a:ln/>
        </p:spPr>
        <p:txBody>
          <a:bodyPr/>
          <a:lstStyle/>
          <a:p>
            <a:endParaRPr lang="en-US" dirty="0" smtClean="0">
              <a:ea typeface="ＭＳ Ｐゴシック" charset="-128"/>
            </a:endParaRPr>
          </a:p>
        </p:txBody>
      </p:sp>
    </p:spTree>
    <p:extLst>
      <p:ext uri="{BB962C8B-B14F-4D97-AF65-F5344CB8AC3E}">
        <p14:creationId xmlns:p14="http://schemas.microsoft.com/office/powerpoint/2010/main" val="194577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txBox="1">
            <a:spLocks noGrp="1"/>
          </p:cNvSpPr>
          <p:nvPr/>
        </p:nvSpPr>
        <p:spPr bwMode="auto">
          <a:xfrm>
            <a:off x="3970340" y="8760316"/>
            <a:ext cx="3038475" cy="461484"/>
          </a:xfrm>
          <a:prstGeom prst="rect">
            <a:avLst/>
          </a:prstGeom>
          <a:noFill/>
          <a:ln w="9525">
            <a:noFill/>
            <a:miter lim="800000"/>
            <a:headEnd/>
            <a:tailEnd/>
          </a:ln>
        </p:spPr>
        <p:txBody>
          <a:bodyPr lIns="93158" tIns="46580" rIns="93158" bIns="46580" anchor="b"/>
          <a:lstStyle/>
          <a:p>
            <a:pPr algn="r" defTabSz="931863" eaLnBrk="1" hangingPunct="1">
              <a:lnSpc>
                <a:spcPct val="100000"/>
              </a:lnSpc>
              <a:spcBef>
                <a:spcPct val="0"/>
              </a:spcBef>
              <a:buFontTx/>
              <a:buNone/>
            </a:pPr>
            <a:fld id="{D88670B7-0CBB-4F68-B461-7F057978F286}" type="slidenum">
              <a:rPr lang="en-CA" sz="1200">
                <a:latin typeface="Calibri" pitchFamily="34" charset="0"/>
              </a:rPr>
              <a:pPr algn="r" defTabSz="931863" eaLnBrk="1" hangingPunct="1">
                <a:lnSpc>
                  <a:spcPct val="100000"/>
                </a:lnSpc>
                <a:spcBef>
                  <a:spcPct val="0"/>
                </a:spcBef>
                <a:buFontTx/>
                <a:buNone/>
              </a:pPr>
              <a:t>10</a:t>
            </a:fld>
            <a:endParaRPr lang="en-CA" sz="1200" dirty="0">
              <a:latin typeface="Calibri" pitchFamily="34" charset="0"/>
            </a:endParaRPr>
          </a:p>
        </p:txBody>
      </p:sp>
      <p:sp>
        <p:nvSpPr>
          <p:cNvPr id="60419" name="Rectangle 7"/>
          <p:cNvSpPr txBox="1">
            <a:spLocks noGrp="1" noChangeArrowheads="1"/>
          </p:cNvSpPr>
          <p:nvPr/>
        </p:nvSpPr>
        <p:spPr bwMode="auto">
          <a:xfrm>
            <a:off x="3970340" y="8760316"/>
            <a:ext cx="3038475" cy="461484"/>
          </a:xfrm>
          <a:prstGeom prst="rect">
            <a:avLst/>
          </a:prstGeom>
          <a:noFill/>
          <a:ln w="9525">
            <a:noFill/>
            <a:miter lim="800000"/>
            <a:headEnd/>
            <a:tailEnd/>
          </a:ln>
        </p:spPr>
        <p:txBody>
          <a:bodyPr lIns="93158" tIns="46580" rIns="93158" bIns="46580" anchor="b"/>
          <a:lstStyle/>
          <a:p>
            <a:pPr algn="r" defTabSz="952500" eaLnBrk="1" hangingPunct="1">
              <a:lnSpc>
                <a:spcPct val="100000"/>
              </a:lnSpc>
              <a:spcBef>
                <a:spcPct val="0"/>
              </a:spcBef>
              <a:buFontTx/>
              <a:buNone/>
            </a:pPr>
            <a:fld id="{8C16395C-9333-430B-BD7B-56B53EA1E0CA}" type="slidenum">
              <a:rPr lang="en-US" sz="1200"/>
              <a:pPr algn="r" defTabSz="952500" eaLnBrk="1" hangingPunct="1">
                <a:lnSpc>
                  <a:spcPct val="100000"/>
                </a:lnSpc>
                <a:spcBef>
                  <a:spcPct val="0"/>
                </a:spcBef>
                <a:buFontTx/>
                <a:buNone/>
              </a:pPr>
              <a:t>10</a:t>
            </a:fld>
            <a:endParaRPr lang="en-US" sz="1200" dirty="0"/>
          </a:p>
        </p:txBody>
      </p:sp>
      <p:sp>
        <p:nvSpPr>
          <p:cNvPr id="60420" name="Rectangle 2"/>
          <p:cNvSpPr>
            <a:spLocks noGrp="1" noRot="1" noChangeAspect="1" noChangeArrowheads="1" noTextEdit="1"/>
          </p:cNvSpPr>
          <p:nvPr>
            <p:ph type="sldImg"/>
          </p:nvPr>
        </p:nvSpPr>
        <p:spPr>
          <a:noFill/>
        </p:spPr>
      </p:sp>
      <p:sp>
        <p:nvSpPr>
          <p:cNvPr id="60421" name="Rectangle 3"/>
          <p:cNvSpPr>
            <a:spLocks noGrp="1" noChangeArrowheads="1"/>
          </p:cNvSpPr>
          <p:nvPr>
            <p:ph type="body" idx="1"/>
          </p:nvPr>
        </p:nvSpPr>
        <p:spPr>
          <a:noFill/>
          <a:ln/>
        </p:spPr>
        <p:txBody>
          <a:bodyPr lIns="93158" tIns="46580" rIns="93158" bIns="46580"/>
          <a:lstStyle/>
          <a:p>
            <a:endParaRPr lang="en-CA" dirty="0" smtClean="0">
              <a:ea typeface="ＭＳ Ｐゴシック" charset="-128"/>
            </a:endParaRPr>
          </a:p>
        </p:txBody>
      </p:sp>
    </p:spTree>
    <p:extLst>
      <p:ext uri="{BB962C8B-B14F-4D97-AF65-F5344CB8AC3E}">
        <p14:creationId xmlns:p14="http://schemas.microsoft.com/office/powerpoint/2010/main" val="132976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xfrm>
            <a:off x="1201738" y="690563"/>
            <a:ext cx="4611687" cy="3459162"/>
          </a:xfrm>
          <a:noFill/>
        </p:spPr>
      </p:sp>
      <p:sp>
        <p:nvSpPr>
          <p:cNvPr id="61443" name="Rectangle 3"/>
          <p:cNvSpPr>
            <a:spLocks noGrp="1"/>
          </p:cNvSpPr>
          <p:nvPr>
            <p:ph type="body" idx="1"/>
          </p:nvPr>
        </p:nvSpPr>
        <p:spPr>
          <a:xfrm>
            <a:off x="931865" y="4381733"/>
            <a:ext cx="5146675" cy="4153354"/>
          </a:xfrm>
          <a:noFill/>
          <a:ln/>
        </p:spPr>
        <p:txBody>
          <a:bodyPr/>
          <a:lstStyle/>
          <a:p>
            <a:endParaRPr lang="en-US" smtClean="0">
              <a:ea typeface="ＭＳ Ｐゴシック" charset="-128"/>
            </a:endParaRPr>
          </a:p>
        </p:txBody>
      </p:sp>
    </p:spTree>
    <p:extLst>
      <p:ext uri="{BB962C8B-B14F-4D97-AF65-F5344CB8AC3E}">
        <p14:creationId xmlns:p14="http://schemas.microsoft.com/office/powerpoint/2010/main" val="3008205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xfrm>
            <a:off x="1198563" y="690563"/>
            <a:ext cx="4614862" cy="3460750"/>
          </a:xfrm>
          <a:noFill/>
        </p:spPr>
      </p:sp>
      <p:sp>
        <p:nvSpPr>
          <p:cNvPr id="62467" name="Rectangle 3"/>
          <p:cNvSpPr>
            <a:spLocks noGrp="1"/>
          </p:cNvSpPr>
          <p:nvPr>
            <p:ph type="body" idx="1"/>
          </p:nvPr>
        </p:nvSpPr>
        <p:spPr>
          <a:xfrm>
            <a:off x="931865" y="4381733"/>
            <a:ext cx="5146675" cy="4153354"/>
          </a:xfrm>
          <a:noFill/>
          <a:ln/>
        </p:spPr>
        <p:txBody>
          <a:bodyPr/>
          <a:lstStyle/>
          <a:p>
            <a:endParaRPr lang="en-US" smtClean="0">
              <a:ea typeface="ＭＳ Ｐゴシック" charset="-128"/>
            </a:endParaRPr>
          </a:p>
        </p:txBody>
      </p:sp>
    </p:spTree>
    <p:extLst>
      <p:ext uri="{BB962C8B-B14F-4D97-AF65-F5344CB8AC3E}">
        <p14:creationId xmlns:p14="http://schemas.microsoft.com/office/powerpoint/2010/main" val="235995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txBox="1">
            <a:spLocks noGrp="1"/>
          </p:cNvSpPr>
          <p:nvPr/>
        </p:nvSpPr>
        <p:spPr bwMode="auto">
          <a:xfrm>
            <a:off x="3970736" y="8761300"/>
            <a:ext cx="3038145" cy="460559"/>
          </a:xfrm>
          <a:prstGeom prst="rect">
            <a:avLst/>
          </a:prstGeom>
          <a:noFill/>
          <a:ln w="9525">
            <a:noFill/>
            <a:miter lim="800000"/>
            <a:headEnd/>
            <a:tailEnd/>
          </a:ln>
        </p:spPr>
        <p:txBody>
          <a:bodyPr lIns="92654" tIns="46330" rIns="92654" bIns="46330" anchor="b"/>
          <a:lstStyle/>
          <a:p>
            <a:pPr algn="r" defTabSz="925729"/>
            <a:fld id="{609F200F-1D37-4960-B1C3-2189EF8E995A}" type="slidenum">
              <a:rPr lang="en-CA" sz="1200">
                <a:latin typeface="Calibri" pitchFamily="34" charset="0"/>
              </a:rPr>
              <a:pPr algn="r" defTabSz="925729"/>
              <a:t>13</a:t>
            </a:fld>
            <a:endParaRPr lang="en-CA" sz="1200" dirty="0">
              <a:latin typeface="Calibri" pitchFamily="34" charset="0"/>
            </a:endParaRPr>
          </a:p>
        </p:txBody>
      </p:sp>
      <p:sp>
        <p:nvSpPr>
          <p:cNvPr id="66563" name="Rectangle 7"/>
          <p:cNvSpPr txBox="1">
            <a:spLocks noGrp="1" noChangeArrowheads="1"/>
          </p:cNvSpPr>
          <p:nvPr/>
        </p:nvSpPr>
        <p:spPr bwMode="auto">
          <a:xfrm>
            <a:off x="3970736" y="8759770"/>
            <a:ext cx="3038145" cy="462084"/>
          </a:xfrm>
          <a:prstGeom prst="rect">
            <a:avLst/>
          </a:prstGeom>
          <a:noFill/>
          <a:ln w="9525">
            <a:noFill/>
            <a:miter lim="800000"/>
            <a:headEnd/>
            <a:tailEnd/>
          </a:ln>
        </p:spPr>
        <p:txBody>
          <a:bodyPr lIns="92576" tIns="46289" rIns="92576" bIns="46289" anchor="b"/>
          <a:lstStyle/>
          <a:p>
            <a:pPr algn="r" defTabSz="925729"/>
            <a:fld id="{8EFE349F-14F0-460E-A09F-3A5CF30BC2CB}" type="slidenum">
              <a:rPr lang="en-US" sz="1200">
                <a:latin typeface="Calibri" pitchFamily="34" charset="0"/>
              </a:rPr>
              <a:pPr algn="r" defTabSz="925729"/>
              <a:t>13</a:t>
            </a:fld>
            <a:endParaRPr lang="en-US" sz="1200" dirty="0">
              <a:latin typeface="Calibri" pitchFamily="34" charset="0"/>
            </a:endParaRPr>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5" name="Rectangle 3"/>
          <p:cNvSpPr>
            <a:spLocks noGrp="1" noChangeArrowheads="1"/>
          </p:cNvSpPr>
          <p:nvPr>
            <p:ph type="body" idx="1"/>
          </p:nvPr>
        </p:nvSpPr>
        <p:spPr>
          <a:noFill/>
          <a:ln/>
        </p:spPr>
        <p:txBody>
          <a:bodyPr lIns="92576" tIns="46289" rIns="92576" bIns="46289"/>
          <a:lstStyle/>
          <a:p>
            <a:pPr eaLnBrk="1" hangingPunct="1"/>
            <a:endParaRPr lang="en-CA" baseline="0" dirty="0" smtClean="0">
              <a:cs typeface="Arial" pitchFamily="34" charset="0"/>
            </a:endParaRPr>
          </a:p>
        </p:txBody>
      </p:sp>
    </p:spTree>
    <p:extLst>
      <p:ext uri="{BB962C8B-B14F-4D97-AF65-F5344CB8AC3E}">
        <p14:creationId xmlns:p14="http://schemas.microsoft.com/office/powerpoint/2010/main" val="185376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6"/>
          <p:cNvSpPr txBox="1">
            <a:spLocks noGrp="1"/>
          </p:cNvSpPr>
          <p:nvPr/>
        </p:nvSpPr>
        <p:spPr bwMode="auto">
          <a:xfrm>
            <a:off x="3970735" y="8761295"/>
            <a:ext cx="3038145" cy="460559"/>
          </a:xfrm>
          <a:prstGeom prst="rect">
            <a:avLst/>
          </a:prstGeom>
          <a:noFill/>
          <a:ln w="9525">
            <a:noFill/>
            <a:miter lim="800000"/>
            <a:headEnd/>
            <a:tailEnd/>
          </a:ln>
        </p:spPr>
        <p:txBody>
          <a:bodyPr lIns="93091" tIns="46546" rIns="93091" bIns="46546" anchor="b"/>
          <a:lstStyle/>
          <a:p>
            <a:pPr algn="r" defTabSz="931750" eaLnBrk="1" hangingPunct="1">
              <a:lnSpc>
                <a:spcPct val="100000"/>
              </a:lnSpc>
              <a:spcBef>
                <a:spcPct val="0"/>
              </a:spcBef>
            </a:pPr>
            <a:fld id="{D8F78288-EB12-4422-BEBD-61CE3E640921}" type="slidenum">
              <a:rPr lang="en-CA" sz="1300">
                <a:solidFill>
                  <a:prstClr val="black"/>
                </a:solidFill>
                <a:latin typeface="Calibri" pitchFamily="34" charset="0"/>
                <a:cs typeface="Arial" pitchFamily="34" charset="0"/>
              </a:rPr>
              <a:pPr algn="r" defTabSz="931750" eaLnBrk="1" hangingPunct="1">
                <a:lnSpc>
                  <a:spcPct val="100000"/>
                </a:lnSpc>
                <a:spcBef>
                  <a:spcPct val="0"/>
                </a:spcBef>
              </a:pPr>
              <a:t>14</a:t>
            </a:fld>
            <a:endParaRPr lang="en-CA" sz="1300" dirty="0">
              <a:solidFill>
                <a:prstClr val="black"/>
              </a:solidFill>
              <a:latin typeface="Calibri" pitchFamily="34" charset="0"/>
              <a:cs typeface="Arial" pitchFamily="34" charset="0"/>
            </a:endParaRPr>
          </a:p>
        </p:txBody>
      </p:sp>
      <p:sp>
        <p:nvSpPr>
          <p:cNvPr id="57347" name="Rectangle 2"/>
          <p:cNvSpPr>
            <a:spLocks noGrp="1" noRot="1" noChangeAspect="1" noTextEdit="1"/>
          </p:cNvSpPr>
          <p:nvPr>
            <p:ph type="sldImg"/>
          </p:nvPr>
        </p:nvSpPr>
        <p:spPr bwMode="auto">
          <a:noFill/>
          <a:ln>
            <a:solidFill>
              <a:srgbClr val="000000"/>
            </a:solidFill>
            <a:miter lim="800000"/>
            <a:headEnd/>
            <a:tailEnd/>
          </a:ln>
        </p:spPr>
      </p:sp>
      <p:sp>
        <p:nvSpPr>
          <p:cNvPr id="57348" name="Rectangle 3"/>
          <p:cNvSpPr>
            <a:spLocks noGrp="1"/>
          </p:cNvSpPr>
          <p:nvPr>
            <p:ph type="body" idx="1"/>
          </p:nvPr>
        </p:nvSpPr>
        <p:spPr>
          <a:noFill/>
          <a:ln/>
        </p:spPr>
        <p:txBody>
          <a:bodyPr/>
          <a:lstStyle/>
          <a:p>
            <a:pPr eaLnBrk="1" hangingPunct="1"/>
            <a:endParaRPr lang="en-CA" smtClean="0">
              <a:cs typeface="Arial" pitchFamily="34" charset="0"/>
            </a:endParaRPr>
          </a:p>
        </p:txBody>
      </p:sp>
    </p:spTree>
    <p:extLst>
      <p:ext uri="{BB962C8B-B14F-4D97-AF65-F5344CB8AC3E}">
        <p14:creationId xmlns:p14="http://schemas.microsoft.com/office/powerpoint/2010/main" val="214911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noFill/>
        </p:spPr>
      </p:sp>
      <p:sp>
        <p:nvSpPr>
          <p:cNvPr id="63491" name="Rectangle 3"/>
          <p:cNvSpPr>
            <a:spLocks noGrp="1"/>
          </p:cNvSpPr>
          <p:nvPr>
            <p:ph type="body" idx="1"/>
          </p:nvPr>
        </p:nvSpPr>
        <p:spPr>
          <a:xfrm>
            <a:off x="933451" y="4381735"/>
            <a:ext cx="5143500" cy="4150204"/>
          </a:xfrm>
          <a:noFill/>
          <a:ln/>
        </p:spPr>
        <p:txBody>
          <a:bodyPr/>
          <a:lstStyle/>
          <a:p>
            <a:endParaRPr lang="en-US" smtClean="0">
              <a:ea typeface="ＭＳ Ｐゴシック" charset="-128"/>
            </a:endParaRPr>
          </a:p>
        </p:txBody>
      </p:sp>
    </p:spTree>
    <p:extLst>
      <p:ext uri="{BB962C8B-B14F-4D97-AF65-F5344CB8AC3E}">
        <p14:creationId xmlns:p14="http://schemas.microsoft.com/office/powerpoint/2010/main" val="3364752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txBox="1">
            <a:spLocks noGrp="1"/>
          </p:cNvSpPr>
          <p:nvPr/>
        </p:nvSpPr>
        <p:spPr bwMode="auto">
          <a:xfrm>
            <a:off x="3970340" y="8761893"/>
            <a:ext cx="3038475" cy="459909"/>
          </a:xfrm>
          <a:prstGeom prst="rect">
            <a:avLst/>
          </a:prstGeom>
          <a:noFill/>
          <a:ln w="9525">
            <a:noFill/>
            <a:miter lim="800000"/>
            <a:headEnd/>
            <a:tailEnd/>
          </a:ln>
        </p:spPr>
        <p:txBody>
          <a:bodyPr lIns="93118" tIns="46559" rIns="93118" bIns="46559" anchor="b"/>
          <a:lstStyle/>
          <a:p>
            <a:pPr algn="r" defTabSz="931863" eaLnBrk="1" hangingPunct="1">
              <a:lnSpc>
                <a:spcPct val="100000"/>
              </a:lnSpc>
              <a:spcBef>
                <a:spcPct val="0"/>
              </a:spcBef>
              <a:buFontTx/>
              <a:buNone/>
            </a:pPr>
            <a:fld id="{21765BAE-9108-4319-809F-33278977B762}" type="slidenum">
              <a:rPr lang="en-CA" sz="1300">
                <a:latin typeface="Calibri" pitchFamily="34" charset="0"/>
              </a:rPr>
              <a:pPr algn="r" defTabSz="931863" eaLnBrk="1" hangingPunct="1">
                <a:lnSpc>
                  <a:spcPct val="100000"/>
                </a:lnSpc>
                <a:spcBef>
                  <a:spcPct val="0"/>
                </a:spcBef>
                <a:buFontTx/>
                <a:buNone/>
              </a:pPr>
              <a:t>2</a:t>
            </a:fld>
            <a:endParaRPr lang="en-CA" sz="1300" dirty="0">
              <a:latin typeface="Calibri" pitchFamily="34" charset="0"/>
            </a:endParaRPr>
          </a:p>
        </p:txBody>
      </p:sp>
      <p:sp>
        <p:nvSpPr>
          <p:cNvPr id="53251" name="Rectangle 2"/>
          <p:cNvSpPr>
            <a:spLocks noGrp="1" noRot="1" noChangeAspect="1" noTextEdit="1"/>
          </p:cNvSpPr>
          <p:nvPr>
            <p:ph type="sldImg"/>
          </p:nvPr>
        </p:nvSpPr>
        <p:spPr>
          <a:xfrm>
            <a:off x="1200150" y="693738"/>
            <a:ext cx="4610100" cy="3457575"/>
          </a:xfrm>
          <a:noFill/>
        </p:spPr>
      </p:sp>
      <p:sp>
        <p:nvSpPr>
          <p:cNvPr id="53252" name="Rectangle 3"/>
          <p:cNvSpPr>
            <a:spLocks noGrp="1"/>
          </p:cNvSpPr>
          <p:nvPr>
            <p:ph type="body" idx="1"/>
          </p:nvPr>
        </p:nvSpPr>
        <p:spPr>
          <a:xfrm>
            <a:off x="701675" y="4381734"/>
            <a:ext cx="5607050" cy="4148629"/>
          </a:xfrm>
          <a:noFill/>
          <a:ln/>
        </p:spPr>
        <p:txBody>
          <a:bodyPr lIns="93118" tIns="46559" rIns="93118" bIns="46559"/>
          <a:lstStyle/>
          <a:p>
            <a:pPr eaLnBrk="1" hangingPunct="1"/>
            <a:endParaRPr lang="en-CA" dirty="0" smtClean="0">
              <a:ea typeface="ＭＳ Ｐゴシック" charset="-128"/>
            </a:endParaRPr>
          </a:p>
        </p:txBody>
      </p:sp>
    </p:spTree>
    <p:extLst>
      <p:ext uri="{BB962C8B-B14F-4D97-AF65-F5344CB8AC3E}">
        <p14:creationId xmlns:p14="http://schemas.microsoft.com/office/powerpoint/2010/main" val="1590012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noFill/>
        </p:spPr>
      </p:sp>
      <p:sp>
        <p:nvSpPr>
          <p:cNvPr id="54275" name="Rectangle 3"/>
          <p:cNvSpPr>
            <a:spLocks noGrp="1"/>
          </p:cNvSpPr>
          <p:nvPr>
            <p:ph type="body" idx="1"/>
          </p:nvPr>
        </p:nvSpPr>
        <p:spPr>
          <a:xfrm>
            <a:off x="933451" y="4381735"/>
            <a:ext cx="5143500" cy="4150204"/>
          </a:xfrm>
          <a:noFill/>
          <a:ln/>
        </p:spPr>
        <p:txBody>
          <a:bodyPr/>
          <a:lstStyle/>
          <a:p>
            <a:endParaRPr lang="en-US" dirty="0" smtClean="0">
              <a:ea typeface="ＭＳ Ｐゴシック" charset="-128"/>
            </a:endParaRPr>
          </a:p>
        </p:txBody>
      </p:sp>
    </p:spTree>
    <p:extLst>
      <p:ext uri="{BB962C8B-B14F-4D97-AF65-F5344CB8AC3E}">
        <p14:creationId xmlns:p14="http://schemas.microsoft.com/office/powerpoint/2010/main" val="5907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xfrm>
            <a:off x="1200150" y="693738"/>
            <a:ext cx="4610100" cy="3457575"/>
          </a:xfrm>
          <a:noFill/>
        </p:spPr>
      </p:sp>
      <p:sp>
        <p:nvSpPr>
          <p:cNvPr id="55299" name="Rectangle 3"/>
          <p:cNvSpPr>
            <a:spLocks noGrp="1"/>
          </p:cNvSpPr>
          <p:nvPr>
            <p:ph type="body" idx="1"/>
          </p:nvPr>
        </p:nvSpPr>
        <p:spPr>
          <a:xfrm>
            <a:off x="701675" y="4381734"/>
            <a:ext cx="5607050" cy="4148629"/>
          </a:xfrm>
          <a:noFill/>
          <a:ln/>
        </p:spPr>
        <p:txBody>
          <a:bodyPr lIns="93118" tIns="46559" rIns="93118" bIns="46559"/>
          <a:lstStyle/>
          <a:p>
            <a:pPr eaLnBrk="1" hangingPunct="1"/>
            <a:endParaRPr lang="en-CA" dirty="0" smtClean="0">
              <a:ea typeface="ＭＳ Ｐゴシック" charset="-128"/>
            </a:endParaRPr>
          </a:p>
        </p:txBody>
      </p:sp>
    </p:spTree>
    <p:extLst>
      <p:ext uri="{BB962C8B-B14F-4D97-AF65-F5344CB8AC3E}">
        <p14:creationId xmlns:p14="http://schemas.microsoft.com/office/powerpoint/2010/main" val="156728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74">
              <a:defRPr sz="1200">
                <a:solidFill>
                  <a:schemeClr val="tx1"/>
                </a:solidFill>
                <a:latin typeface="Arial" charset="0"/>
                <a:ea typeface="ＭＳ Ｐゴシック" charset="0"/>
              </a:defRPr>
            </a:lvl1pPr>
            <a:lvl2pPr marL="734942" indent="-280960" defTabSz="919074">
              <a:defRPr sz="1200">
                <a:solidFill>
                  <a:schemeClr val="tx1"/>
                </a:solidFill>
                <a:latin typeface="Arial" charset="0"/>
                <a:ea typeface="ＭＳ Ｐゴシック" charset="0"/>
              </a:defRPr>
            </a:lvl2pPr>
            <a:lvl3pPr marL="1130191" indent="-225403" defTabSz="919074">
              <a:defRPr sz="1200">
                <a:solidFill>
                  <a:schemeClr val="tx1"/>
                </a:solidFill>
                <a:latin typeface="Arial" charset="0"/>
                <a:ea typeface="ＭＳ Ｐゴシック" charset="0"/>
              </a:defRPr>
            </a:lvl3pPr>
            <a:lvl4pPr marL="1582585" indent="-225403" defTabSz="919074">
              <a:defRPr sz="1200">
                <a:solidFill>
                  <a:schemeClr val="tx1"/>
                </a:solidFill>
                <a:latin typeface="Arial" charset="0"/>
                <a:ea typeface="ＭＳ Ｐゴシック" charset="0"/>
              </a:defRPr>
            </a:lvl4pPr>
            <a:lvl5pPr marL="2036566" indent="-225403" defTabSz="919074">
              <a:defRPr sz="1200">
                <a:solidFill>
                  <a:schemeClr val="tx1"/>
                </a:solidFill>
                <a:latin typeface="Arial" charset="0"/>
                <a:ea typeface="ＭＳ Ｐゴシック" charset="0"/>
              </a:defRPr>
            </a:lvl5pPr>
            <a:lvl6pPr marL="2493721" indent="-225403" defTabSz="919074" eaLnBrk="0" fontAlgn="base" hangingPunct="0">
              <a:spcBef>
                <a:spcPct val="30000"/>
              </a:spcBef>
              <a:spcAft>
                <a:spcPct val="0"/>
              </a:spcAft>
              <a:defRPr sz="1200">
                <a:solidFill>
                  <a:schemeClr val="tx1"/>
                </a:solidFill>
                <a:latin typeface="Arial" charset="0"/>
                <a:ea typeface="ＭＳ Ｐゴシック" charset="0"/>
              </a:defRPr>
            </a:lvl6pPr>
            <a:lvl7pPr marL="2950877" indent="-225403" defTabSz="919074" eaLnBrk="0" fontAlgn="base" hangingPunct="0">
              <a:spcBef>
                <a:spcPct val="30000"/>
              </a:spcBef>
              <a:spcAft>
                <a:spcPct val="0"/>
              </a:spcAft>
              <a:defRPr sz="1200">
                <a:solidFill>
                  <a:schemeClr val="tx1"/>
                </a:solidFill>
                <a:latin typeface="Arial" charset="0"/>
                <a:ea typeface="ＭＳ Ｐゴシック" charset="0"/>
              </a:defRPr>
            </a:lvl7pPr>
            <a:lvl8pPr marL="3408033" indent="-225403" defTabSz="919074" eaLnBrk="0" fontAlgn="base" hangingPunct="0">
              <a:spcBef>
                <a:spcPct val="30000"/>
              </a:spcBef>
              <a:spcAft>
                <a:spcPct val="0"/>
              </a:spcAft>
              <a:defRPr sz="1200">
                <a:solidFill>
                  <a:schemeClr val="tx1"/>
                </a:solidFill>
                <a:latin typeface="Arial" charset="0"/>
                <a:ea typeface="ＭＳ Ｐゴシック" charset="0"/>
              </a:defRPr>
            </a:lvl8pPr>
            <a:lvl9pPr marL="3865189" indent="-225403" defTabSz="919074" eaLnBrk="0" fontAlgn="base" hangingPunct="0">
              <a:spcBef>
                <a:spcPct val="30000"/>
              </a:spcBef>
              <a:spcAft>
                <a:spcPct val="0"/>
              </a:spcAft>
              <a:defRPr sz="1200">
                <a:solidFill>
                  <a:schemeClr val="tx1"/>
                </a:solidFill>
                <a:latin typeface="Arial" charset="0"/>
                <a:ea typeface="ＭＳ Ｐゴシック" charset="0"/>
              </a:defRPr>
            </a:lvl9pPr>
          </a:lstStyle>
          <a:p>
            <a:fld id="{C7D88EB6-89CD-B64B-8CC1-B7D7F6083C91}" type="slidenum">
              <a:rPr lang="en-CA">
                <a:solidFill>
                  <a:srgbClr val="000000"/>
                </a:solidFill>
                <a:latin typeface="Calibri" charset="0"/>
              </a:rPr>
              <a:pPr/>
              <a:t>5</a:t>
            </a:fld>
            <a:endParaRPr lang="en-CA" dirty="0">
              <a:solidFill>
                <a:srgbClr val="000000"/>
              </a:solidFill>
              <a:latin typeface="Calibri" charset="0"/>
            </a:endParaRPr>
          </a:p>
        </p:txBody>
      </p:sp>
      <p:sp>
        <p:nvSpPr>
          <p:cNvPr id="66563" name="Rectangle 7"/>
          <p:cNvSpPr txBox="1">
            <a:spLocks noGrp="1" noChangeArrowheads="1"/>
          </p:cNvSpPr>
          <p:nvPr/>
        </p:nvSpPr>
        <p:spPr bwMode="auto">
          <a:xfrm>
            <a:off x="3970938" y="8760316"/>
            <a:ext cx="3037840" cy="4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3" tIns="46120" rIns="92233" bIns="46120" anchor="b"/>
          <a:lstStyle>
            <a:lvl1pPr defTabSz="911225">
              <a:defRPr sz="1200">
                <a:solidFill>
                  <a:schemeClr val="tx1"/>
                </a:solidFill>
                <a:latin typeface="Arial" charset="0"/>
                <a:ea typeface="ＭＳ Ｐゴシック" charset="0"/>
              </a:defRPr>
            </a:lvl1pPr>
            <a:lvl2pPr marL="742950" indent="-285750" defTabSz="911225">
              <a:defRPr sz="1200">
                <a:solidFill>
                  <a:schemeClr val="tx1"/>
                </a:solidFill>
                <a:latin typeface="Arial" charset="0"/>
                <a:ea typeface="ＭＳ Ｐゴシック" charset="0"/>
              </a:defRPr>
            </a:lvl2pPr>
            <a:lvl3pPr marL="1143000" indent="-228600" defTabSz="911225">
              <a:defRPr sz="1200">
                <a:solidFill>
                  <a:schemeClr val="tx1"/>
                </a:solidFill>
                <a:latin typeface="Arial" charset="0"/>
                <a:ea typeface="ＭＳ Ｐゴシック" charset="0"/>
              </a:defRPr>
            </a:lvl3pPr>
            <a:lvl4pPr marL="1600200" indent="-228600" defTabSz="911225">
              <a:defRPr sz="1200">
                <a:solidFill>
                  <a:schemeClr val="tx1"/>
                </a:solidFill>
                <a:latin typeface="Arial" charset="0"/>
                <a:ea typeface="ＭＳ Ｐゴシック" charset="0"/>
              </a:defRPr>
            </a:lvl4pPr>
            <a:lvl5pPr marL="2057400" indent="-228600" defTabSz="911225">
              <a:defRPr sz="1200">
                <a:solidFill>
                  <a:schemeClr val="tx1"/>
                </a:solidFill>
                <a:latin typeface="Arial" charset="0"/>
                <a:ea typeface="ＭＳ Ｐゴシック" charset="0"/>
              </a:defRPr>
            </a:lvl5pPr>
            <a:lvl6pPr marL="2514600" indent="-228600" defTabSz="91122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1122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1122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11225" eaLnBrk="0" fontAlgn="base" hangingPunct="0">
              <a:spcBef>
                <a:spcPct val="30000"/>
              </a:spcBef>
              <a:spcAft>
                <a:spcPct val="0"/>
              </a:spcAft>
              <a:defRPr sz="1200">
                <a:solidFill>
                  <a:schemeClr val="tx1"/>
                </a:solidFill>
                <a:latin typeface="Arial" charset="0"/>
                <a:ea typeface="ＭＳ Ｐゴシック" charset="0"/>
              </a:defRPr>
            </a:lvl9pPr>
          </a:lstStyle>
          <a:p>
            <a:pPr algn="r"/>
            <a:fld id="{91D9D587-0330-284F-B0C4-784C0AB0FC7A}" type="slidenum">
              <a:rPr lang="en-US">
                <a:solidFill>
                  <a:srgbClr val="000000"/>
                </a:solidFill>
                <a:latin typeface="Calibri" charset="0"/>
              </a:rPr>
              <a:pPr algn="r"/>
              <a:t>5</a:t>
            </a:fld>
            <a:endParaRPr lang="en-US" dirty="0">
              <a:solidFill>
                <a:srgbClr val="000000"/>
              </a:solidFill>
              <a:latin typeface="Calibri" charset="0"/>
            </a:endParaRPr>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233" tIns="46120" rIns="92233" bIns="46120" numCol="1" anchor="t" anchorCtr="0" compatLnSpc="1">
            <a:prstTxWarp prst="textNoShape">
              <a:avLst/>
            </a:prstTxWarp>
          </a:bodyPr>
          <a:lstStyle/>
          <a:p>
            <a:pPr eaLnBrk="1" hangingPunct="1">
              <a:spcBef>
                <a:spcPct val="0"/>
              </a:spcBef>
            </a:pPr>
            <a:endParaRPr lang="en-CA" dirty="0">
              <a:latin typeface="Arial" charset="0"/>
              <a:cs typeface="Arial" charset="0"/>
            </a:endParaRPr>
          </a:p>
        </p:txBody>
      </p:sp>
    </p:spTree>
    <p:extLst>
      <p:ext uri="{BB962C8B-B14F-4D97-AF65-F5344CB8AC3E}">
        <p14:creationId xmlns:p14="http://schemas.microsoft.com/office/powerpoint/2010/main" val="68390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074">
              <a:defRPr sz="1200">
                <a:solidFill>
                  <a:schemeClr val="tx1"/>
                </a:solidFill>
                <a:latin typeface="Arial" charset="0"/>
                <a:ea typeface="ＭＳ Ｐゴシック" charset="0"/>
              </a:defRPr>
            </a:lvl1pPr>
            <a:lvl2pPr marL="734942" indent="-280960" defTabSz="919074">
              <a:defRPr sz="1200">
                <a:solidFill>
                  <a:schemeClr val="tx1"/>
                </a:solidFill>
                <a:latin typeface="Arial" charset="0"/>
                <a:ea typeface="ＭＳ Ｐゴシック" charset="0"/>
              </a:defRPr>
            </a:lvl2pPr>
            <a:lvl3pPr marL="1130191" indent="-225403" defTabSz="919074">
              <a:defRPr sz="1200">
                <a:solidFill>
                  <a:schemeClr val="tx1"/>
                </a:solidFill>
                <a:latin typeface="Arial" charset="0"/>
                <a:ea typeface="ＭＳ Ｐゴシック" charset="0"/>
              </a:defRPr>
            </a:lvl3pPr>
            <a:lvl4pPr marL="1582585" indent="-225403" defTabSz="919074">
              <a:defRPr sz="1200">
                <a:solidFill>
                  <a:schemeClr val="tx1"/>
                </a:solidFill>
                <a:latin typeface="Arial" charset="0"/>
                <a:ea typeface="ＭＳ Ｐゴシック" charset="0"/>
              </a:defRPr>
            </a:lvl4pPr>
            <a:lvl5pPr marL="2036566" indent="-225403" defTabSz="919074">
              <a:defRPr sz="1200">
                <a:solidFill>
                  <a:schemeClr val="tx1"/>
                </a:solidFill>
                <a:latin typeface="Arial" charset="0"/>
                <a:ea typeface="ＭＳ Ｐゴシック" charset="0"/>
              </a:defRPr>
            </a:lvl5pPr>
            <a:lvl6pPr marL="2493721" indent="-225403" defTabSz="919074" eaLnBrk="0" fontAlgn="base" hangingPunct="0">
              <a:spcBef>
                <a:spcPct val="30000"/>
              </a:spcBef>
              <a:spcAft>
                <a:spcPct val="0"/>
              </a:spcAft>
              <a:defRPr sz="1200">
                <a:solidFill>
                  <a:schemeClr val="tx1"/>
                </a:solidFill>
                <a:latin typeface="Arial" charset="0"/>
                <a:ea typeface="ＭＳ Ｐゴシック" charset="0"/>
              </a:defRPr>
            </a:lvl6pPr>
            <a:lvl7pPr marL="2950877" indent="-225403" defTabSz="919074" eaLnBrk="0" fontAlgn="base" hangingPunct="0">
              <a:spcBef>
                <a:spcPct val="30000"/>
              </a:spcBef>
              <a:spcAft>
                <a:spcPct val="0"/>
              </a:spcAft>
              <a:defRPr sz="1200">
                <a:solidFill>
                  <a:schemeClr val="tx1"/>
                </a:solidFill>
                <a:latin typeface="Arial" charset="0"/>
                <a:ea typeface="ＭＳ Ｐゴシック" charset="0"/>
              </a:defRPr>
            </a:lvl7pPr>
            <a:lvl8pPr marL="3408033" indent="-225403" defTabSz="919074" eaLnBrk="0" fontAlgn="base" hangingPunct="0">
              <a:spcBef>
                <a:spcPct val="30000"/>
              </a:spcBef>
              <a:spcAft>
                <a:spcPct val="0"/>
              </a:spcAft>
              <a:defRPr sz="1200">
                <a:solidFill>
                  <a:schemeClr val="tx1"/>
                </a:solidFill>
                <a:latin typeface="Arial" charset="0"/>
                <a:ea typeface="ＭＳ Ｐゴシック" charset="0"/>
              </a:defRPr>
            </a:lvl8pPr>
            <a:lvl9pPr marL="3865189" indent="-225403" defTabSz="919074" eaLnBrk="0" fontAlgn="base" hangingPunct="0">
              <a:spcBef>
                <a:spcPct val="30000"/>
              </a:spcBef>
              <a:spcAft>
                <a:spcPct val="0"/>
              </a:spcAft>
              <a:defRPr sz="1200">
                <a:solidFill>
                  <a:schemeClr val="tx1"/>
                </a:solidFill>
                <a:latin typeface="Arial" charset="0"/>
                <a:ea typeface="ＭＳ Ｐゴシック" charset="0"/>
              </a:defRPr>
            </a:lvl9pPr>
          </a:lstStyle>
          <a:p>
            <a:fld id="{356B4669-05F2-F04A-9DE6-A2CE4D28AB55}" type="slidenum">
              <a:rPr lang="en-CA">
                <a:solidFill>
                  <a:srgbClr val="000000"/>
                </a:solidFill>
                <a:latin typeface="Calibri" charset="0"/>
              </a:rPr>
              <a:pPr/>
              <a:t>6</a:t>
            </a:fld>
            <a:endParaRPr lang="en-CA">
              <a:solidFill>
                <a:srgbClr val="000000"/>
              </a:solidFill>
              <a:latin typeface="Calibri" charset="0"/>
            </a:endParaRPr>
          </a:p>
        </p:txBody>
      </p:sp>
      <p:sp>
        <p:nvSpPr>
          <p:cNvPr id="67587" name="Rectangle 7"/>
          <p:cNvSpPr txBox="1">
            <a:spLocks noGrp="1" noChangeArrowheads="1"/>
          </p:cNvSpPr>
          <p:nvPr/>
        </p:nvSpPr>
        <p:spPr bwMode="auto">
          <a:xfrm>
            <a:off x="3970938" y="8760316"/>
            <a:ext cx="3037840" cy="4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3" tIns="46120" rIns="92233" bIns="46120" anchor="b"/>
          <a:lstStyle>
            <a:lvl1pPr defTabSz="911225">
              <a:defRPr sz="1200">
                <a:solidFill>
                  <a:schemeClr val="tx1"/>
                </a:solidFill>
                <a:latin typeface="Arial" charset="0"/>
                <a:ea typeface="ＭＳ Ｐゴシック" charset="0"/>
              </a:defRPr>
            </a:lvl1pPr>
            <a:lvl2pPr marL="742950" indent="-285750" defTabSz="911225">
              <a:defRPr sz="1200">
                <a:solidFill>
                  <a:schemeClr val="tx1"/>
                </a:solidFill>
                <a:latin typeface="Arial" charset="0"/>
                <a:ea typeface="ＭＳ Ｐゴシック" charset="0"/>
              </a:defRPr>
            </a:lvl2pPr>
            <a:lvl3pPr marL="1143000" indent="-228600" defTabSz="911225">
              <a:defRPr sz="1200">
                <a:solidFill>
                  <a:schemeClr val="tx1"/>
                </a:solidFill>
                <a:latin typeface="Arial" charset="0"/>
                <a:ea typeface="ＭＳ Ｐゴシック" charset="0"/>
              </a:defRPr>
            </a:lvl3pPr>
            <a:lvl4pPr marL="1600200" indent="-228600" defTabSz="911225">
              <a:defRPr sz="1200">
                <a:solidFill>
                  <a:schemeClr val="tx1"/>
                </a:solidFill>
                <a:latin typeface="Arial" charset="0"/>
                <a:ea typeface="ＭＳ Ｐゴシック" charset="0"/>
              </a:defRPr>
            </a:lvl4pPr>
            <a:lvl5pPr marL="2057400" indent="-228600" defTabSz="911225">
              <a:defRPr sz="1200">
                <a:solidFill>
                  <a:schemeClr val="tx1"/>
                </a:solidFill>
                <a:latin typeface="Arial" charset="0"/>
                <a:ea typeface="ＭＳ Ｐゴシック" charset="0"/>
              </a:defRPr>
            </a:lvl5pPr>
            <a:lvl6pPr marL="2514600" indent="-228600" defTabSz="911225"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11225"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11225"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11225" eaLnBrk="0" fontAlgn="base" hangingPunct="0">
              <a:spcBef>
                <a:spcPct val="30000"/>
              </a:spcBef>
              <a:spcAft>
                <a:spcPct val="0"/>
              </a:spcAft>
              <a:defRPr sz="1200">
                <a:solidFill>
                  <a:schemeClr val="tx1"/>
                </a:solidFill>
                <a:latin typeface="Arial" charset="0"/>
                <a:ea typeface="ＭＳ Ｐゴシック" charset="0"/>
              </a:defRPr>
            </a:lvl9pPr>
          </a:lstStyle>
          <a:p>
            <a:pPr algn="r"/>
            <a:fld id="{925CEE27-2C1D-FE43-B353-DC328D0ABE7B}" type="slidenum">
              <a:rPr lang="en-US">
                <a:solidFill>
                  <a:srgbClr val="000000"/>
                </a:solidFill>
                <a:latin typeface="Calibri" charset="0"/>
              </a:rPr>
              <a:pPr algn="r"/>
              <a:t>6</a:t>
            </a:fld>
            <a:endParaRPr lang="en-US">
              <a:solidFill>
                <a:srgbClr val="000000"/>
              </a:solidFill>
              <a:latin typeface="Calibri" charset="0"/>
            </a:endParaRP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lIns="92233" tIns="46120" rIns="92233" bIns="46120" numCol="1" anchor="t" anchorCtr="0" compatLnSpc="1">
            <a:prstTxWarp prst="textNoShape">
              <a:avLst/>
            </a:prstTxWarp>
          </a:bodyPr>
          <a:lstStyle/>
          <a:p>
            <a:pPr eaLnBrk="1" hangingPunct="1">
              <a:spcBef>
                <a:spcPct val="0"/>
              </a:spcBef>
            </a:pPr>
            <a:endParaRPr lang="en-CA">
              <a:latin typeface="Arial" charset="0"/>
              <a:cs typeface="Arial" charset="0"/>
            </a:endParaRPr>
          </a:p>
        </p:txBody>
      </p:sp>
    </p:spTree>
    <p:extLst>
      <p:ext uri="{BB962C8B-B14F-4D97-AF65-F5344CB8AC3E}">
        <p14:creationId xmlns:p14="http://schemas.microsoft.com/office/powerpoint/2010/main" val="338416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xfrm>
            <a:off x="1201738" y="692150"/>
            <a:ext cx="4610100" cy="3457575"/>
          </a:xfrm>
          <a:noFill/>
        </p:spPr>
      </p:sp>
      <p:sp>
        <p:nvSpPr>
          <p:cNvPr id="57347" name="Rectangle 3"/>
          <p:cNvSpPr>
            <a:spLocks noGrp="1"/>
          </p:cNvSpPr>
          <p:nvPr>
            <p:ph type="body" idx="1"/>
          </p:nvPr>
        </p:nvSpPr>
        <p:spPr>
          <a:noFill/>
          <a:ln/>
        </p:spPr>
        <p:txBody>
          <a:bodyPr lIns="93094" tIns="46549" rIns="93094" bIns="46549"/>
          <a:lstStyle/>
          <a:p>
            <a:endParaRPr lang="en-US" dirty="0" smtClean="0">
              <a:ea typeface="ＭＳ Ｐゴシック" charset="-128"/>
              <a:cs typeface="Arial" charset="0"/>
            </a:endParaRPr>
          </a:p>
        </p:txBody>
      </p:sp>
    </p:spTree>
    <p:extLst>
      <p:ext uri="{BB962C8B-B14F-4D97-AF65-F5344CB8AC3E}">
        <p14:creationId xmlns:p14="http://schemas.microsoft.com/office/powerpoint/2010/main" val="411655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xfrm>
            <a:off x="1201738" y="690563"/>
            <a:ext cx="4611687" cy="3459162"/>
          </a:xfrm>
          <a:noFill/>
        </p:spPr>
      </p:sp>
      <p:sp>
        <p:nvSpPr>
          <p:cNvPr id="58371" name="Rectangle 3"/>
          <p:cNvSpPr>
            <a:spLocks noGrp="1"/>
          </p:cNvSpPr>
          <p:nvPr>
            <p:ph type="body" idx="1"/>
          </p:nvPr>
        </p:nvSpPr>
        <p:spPr>
          <a:xfrm>
            <a:off x="931865" y="4381733"/>
            <a:ext cx="5146675" cy="4153354"/>
          </a:xfrm>
          <a:noFill/>
          <a:ln/>
        </p:spPr>
        <p:txBody>
          <a:bodyPr/>
          <a:lstStyle/>
          <a:p>
            <a:endParaRPr lang="en-US" smtClean="0">
              <a:ea typeface="ＭＳ Ｐゴシック" charset="-128"/>
            </a:endParaRPr>
          </a:p>
        </p:txBody>
      </p:sp>
    </p:spTree>
    <p:extLst>
      <p:ext uri="{BB962C8B-B14F-4D97-AF65-F5344CB8AC3E}">
        <p14:creationId xmlns:p14="http://schemas.microsoft.com/office/powerpoint/2010/main" val="2265180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xfrm>
            <a:off x="1201738" y="690563"/>
            <a:ext cx="4611687" cy="3459162"/>
          </a:xfrm>
          <a:noFill/>
        </p:spPr>
      </p:sp>
      <p:sp>
        <p:nvSpPr>
          <p:cNvPr id="58371" name="Rectangle 3"/>
          <p:cNvSpPr>
            <a:spLocks noGrp="1"/>
          </p:cNvSpPr>
          <p:nvPr>
            <p:ph type="body" idx="1"/>
          </p:nvPr>
        </p:nvSpPr>
        <p:spPr>
          <a:xfrm>
            <a:off x="931865" y="4381733"/>
            <a:ext cx="5146675" cy="4153354"/>
          </a:xfrm>
          <a:noFill/>
          <a:ln/>
        </p:spPr>
        <p:txBody>
          <a:bodyPr/>
          <a:lstStyle/>
          <a:p>
            <a:endParaRPr lang="en-US" smtClean="0">
              <a:ea typeface="ＭＳ Ｐゴシック" charset="-128"/>
            </a:endParaRPr>
          </a:p>
        </p:txBody>
      </p:sp>
    </p:spTree>
    <p:extLst>
      <p:ext uri="{BB962C8B-B14F-4D97-AF65-F5344CB8AC3E}">
        <p14:creationId xmlns:p14="http://schemas.microsoft.com/office/powerpoint/2010/main" val="2225203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341313" y="3870325"/>
            <a:ext cx="1338262" cy="950913"/>
            <a:chOff x="611188" y="4310063"/>
            <a:chExt cx="3154363" cy="2239963"/>
          </a:xfrm>
        </p:grpSpPr>
        <p:sp>
          <p:nvSpPr>
            <p:cNvPr id="5" name="Freeform 6"/>
            <p:cNvSpPr>
              <a:spLocks/>
            </p:cNvSpPr>
            <p:nvPr/>
          </p:nvSpPr>
          <p:spPr bwMode="auto">
            <a:xfrm>
              <a:off x="611188" y="5633847"/>
              <a:ext cx="617401" cy="706767"/>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6" name="Freeform 7"/>
            <p:cNvSpPr>
              <a:spLocks noEditPoints="1"/>
            </p:cNvSpPr>
            <p:nvPr/>
          </p:nvSpPr>
          <p:spPr bwMode="auto">
            <a:xfrm>
              <a:off x="1280975" y="5847000"/>
              <a:ext cx="452763" cy="504832"/>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7" name="Freeform 8"/>
            <p:cNvSpPr>
              <a:spLocks/>
            </p:cNvSpPr>
            <p:nvPr/>
          </p:nvSpPr>
          <p:spPr bwMode="auto">
            <a:xfrm>
              <a:off x="1782380" y="5847000"/>
              <a:ext cx="347992" cy="504832"/>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8" name="Freeform 9"/>
            <p:cNvSpPr>
              <a:spLocks noEditPoints="1"/>
            </p:cNvSpPr>
            <p:nvPr/>
          </p:nvSpPr>
          <p:spPr bwMode="auto">
            <a:xfrm>
              <a:off x="2190241" y="5847000"/>
              <a:ext cx="486438" cy="703026"/>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9" name="Freeform 10"/>
            <p:cNvSpPr>
              <a:spLocks/>
            </p:cNvSpPr>
            <p:nvPr/>
          </p:nvSpPr>
          <p:spPr bwMode="auto">
            <a:xfrm>
              <a:off x="2747773" y="5847000"/>
              <a:ext cx="190835" cy="493614"/>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10" name="Freeform 11"/>
            <p:cNvSpPr>
              <a:spLocks/>
            </p:cNvSpPr>
            <p:nvPr/>
          </p:nvSpPr>
          <p:spPr bwMode="auto">
            <a:xfrm>
              <a:off x="3017185" y="5847000"/>
              <a:ext cx="377926" cy="493614"/>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11" name="Freeform 12"/>
            <p:cNvSpPr>
              <a:spLocks noEditPoints="1"/>
            </p:cNvSpPr>
            <p:nvPr/>
          </p:nvSpPr>
          <p:spPr bwMode="auto">
            <a:xfrm>
              <a:off x="3361433" y="5847000"/>
              <a:ext cx="404118" cy="504832"/>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12" name="Freeform 13"/>
            <p:cNvSpPr>
              <a:spLocks/>
            </p:cNvSpPr>
            <p:nvPr/>
          </p:nvSpPr>
          <p:spPr bwMode="auto">
            <a:xfrm>
              <a:off x="1973215" y="4317542"/>
              <a:ext cx="1156225" cy="1443448"/>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sp>
          <p:nvSpPr>
            <p:cNvPr id="13" name="Freeform 14"/>
            <p:cNvSpPr>
              <a:spLocks noEditPoints="1"/>
            </p:cNvSpPr>
            <p:nvPr/>
          </p:nvSpPr>
          <p:spPr bwMode="auto">
            <a:xfrm>
              <a:off x="2489588" y="4310063"/>
              <a:ext cx="767074" cy="1454668"/>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w="0">
              <a:noFill/>
              <a:prstDash val="solid"/>
              <a:round/>
              <a:headEnd/>
              <a:tailEnd/>
            </a:ln>
          </p:spPr>
          <p:txBody>
            <a:bodyPr/>
            <a:lstStyle/>
            <a:p>
              <a:pPr algn="ctr" eaLnBrk="1" hangingPunct="1">
                <a:lnSpc>
                  <a:spcPct val="100000"/>
                </a:lnSpc>
                <a:spcBef>
                  <a:spcPct val="0"/>
                </a:spcBef>
                <a:buFontTx/>
                <a:buNone/>
                <a:defRPr/>
              </a:pPr>
              <a:endParaRPr lang="en-US">
                <a:solidFill>
                  <a:prstClr val="black"/>
                </a:solidFill>
              </a:endParaRPr>
            </a:p>
          </p:txBody>
        </p:sp>
      </p:grpSp>
      <p:sp>
        <p:nvSpPr>
          <p:cNvPr id="84994" name="Title Placeholder 1"/>
          <p:cNvSpPr>
            <a:spLocks noGrp="1"/>
          </p:cNvSpPr>
          <p:nvPr>
            <p:ph type="ctrTitle"/>
          </p:nvPr>
        </p:nvSpPr>
        <p:spPr>
          <a:xfrm>
            <a:off x="273050" y="5114925"/>
            <a:ext cx="7772400" cy="871538"/>
          </a:xfrm>
        </p:spPr>
        <p:txBody>
          <a:bodyPr anchor="b"/>
          <a:lstStyle>
            <a:lvl1pPr>
              <a:defRPr b="1" smtClean="0">
                <a:solidFill>
                  <a:schemeClr val="tx2"/>
                </a:solidFill>
                <a:latin typeface="Arial" charset="0"/>
                <a:cs typeface="Arial" charset="0"/>
              </a:defRPr>
            </a:lvl1pPr>
          </a:lstStyle>
          <a:p>
            <a:r>
              <a:rPr lang="en-CA" smtClean="0"/>
              <a:t>Click to edit Master title style</a:t>
            </a:r>
          </a:p>
        </p:txBody>
      </p:sp>
      <p:sp>
        <p:nvSpPr>
          <p:cNvPr id="1027" name="Text Placeholder 2"/>
          <p:cNvSpPr>
            <a:spLocks noGrp="1"/>
          </p:cNvSpPr>
          <p:nvPr>
            <p:ph type="subTitle" idx="1"/>
          </p:nvPr>
        </p:nvSpPr>
        <p:spPr>
          <a:xfrm>
            <a:off x="296863" y="6116638"/>
            <a:ext cx="6400800" cy="414337"/>
          </a:xfrm>
        </p:spPr>
        <p:txBody>
          <a:bodyPr/>
          <a:lstStyle>
            <a:lvl1pPr marL="0" indent="0">
              <a:buFont typeface="Arial" charset="0"/>
              <a:buNone/>
              <a:defRPr b="1" smtClean="0">
                <a:solidFill>
                  <a:schemeClr val="tx2"/>
                </a:solidFill>
                <a:latin typeface="Arial" charset="0"/>
                <a:cs typeface="Arial" charset="0"/>
              </a:defRPr>
            </a:lvl1pPr>
          </a:lstStyle>
          <a:p>
            <a:r>
              <a:rPr lang="en-CA" smtClean="0"/>
              <a:t>Click to edit Master subtitle style</a:t>
            </a:r>
          </a:p>
        </p:txBody>
      </p:sp>
      <p:sp>
        <p:nvSpPr>
          <p:cNvPr id="14" name="Date Placeholder 3"/>
          <p:cNvSpPr>
            <a:spLocks noGrp="1"/>
          </p:cNvSpPr>
          <p:nvPr>
            <p:ph type="dt" sz="half" idx="10"/>
          </p:nvPr>
        </p:nvSpPr>
        <p:spPr>
          <a:xfrm>
            <a:off x="457200" y="6245225"/>
            <a:ext cx="2133600" cy="476250"/>
          </a:xfrm>
          <a:prstGeom prst="rect">
            <a:avLst/>
          </a:prstGeom>
        </p:spPr>
        <p:txBody>
          <a:bodyPr/>
          <a:lstStyle>
            <a:lvl1pPr eaLnBrk="0" hangingPunct="0">
              <a:lnSpc>
                <a:spcPct val="90000"/>
              </a:lnSpc>
              <a:spcBef>
                <a:spcPts val="1800"/>
              </a:spcBef>
              <a:buFont typeface="Arial" charset="0"/>
              <a:buNone/>
              <a:defRPr/>
            </a:lvl1pPr>
          </a:lstStyle>
          <a:p>
            <a:pPr>
              <a:defRPr/>
            </a:pPr>
            <a:fld id="{BDB01FB5-DC62-4657-9CC8-FE2A6E16715C}" type="datetime1">
              <a:rPr lang="en-US"/>
              <a:pPr>
                <a:defRPr/>
              </a:pPr>
              <a:t>3/20/2015</a:t>
            </a:fld>
            <a:endParaRPr lang="en-CA"/>
          </a:p>
        </p:txBody>
      </p:sp>
      <p:sp>
        <p:nvSpPr>
          <p:cNvPr id="15" name="Footer Placeholder 4"/>
          <p:cNvSpPr>
            <a:spLocks noGrp="1"/>
          </p:cNvSpPr>
          <p:nvPr>
            <p:ph type="ftr" sz="quarter" idx="11"/>
          </p:nvPr>
        </p:nvSpPr>
        <p:spPr>
          <a:xfrm>
            <a:off x="3124200" y="6245225"/>
            <a:ext cx="2895600" cy="476250"/>
          </a:xfrm>
          <a:prstGeom prst="rect">
            <a:avLst/>
          </a:prstGeom>
        </p:spPr>
        <p:txBody>
          <a:bodyPr/>
          <a:lstStyle>
            <a:lvl1pPr eaLnBrk="0" hangingPunct="0">
              <a:lnSpc>
                <a:spcPct val="90000"/>
              </a:lnSpc>
              <a:spcBef>
                <a:spcPts val="1800"/>
              </a:spcBef>
              <a:buFont typeface="Arial" charset="0"/>
              <a:buNone/>
              <a:defRPr/>
            </a:lvl1pPr>
          </a:lstStyle>
          <a:p>
            <a:pPr>
              <a:defRPr/>
            </a:pPr>
            <a:endParaRPr lang="en-CA"/>
          </a:p>
        </p:txBody>
      </p:sp>
    </p:spTree>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89A4E-351A-458A-8459-353E09A6E978}"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101381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D89A4E-351A-458A-8459-353E09A6E978}" type="datetimeFigureOut">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320943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89A4E-351A-458A-8459-353E09A6E978}" type="datetimeFigureOut">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285155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89A4E-351A-458A-8459-353E09A6E978}" type="datetimeFigureOut">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2307068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89A4E-351A-458A-8459-353E09A6E978}"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2407778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89A4E-351A-458A-8459-353E09A6E978}"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3336001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89A4E-351A-458A-8459-353E09A6E97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68398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89A4E-351A-458A-8459-353E09A6E97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4265904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910928-FAA1-48B2-AB58-079AF865C7CE}"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316489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10928-FAA1-48B2-AB58-079AF865C7CE}"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312772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eaLnBrk="0" hangingPunct="0">
              <a:lnSpc>
                <a:spcPct val="90000"/>
              </a:lnSpc>
              <a:spcBef>
                <a:spcPts val="1800"/>
              </a:spcBef>
              <a:buFont typeface="Arial" charset="0"/>
              <a:buNone/>
              <a:defRPr/>
            </a:lvl1pPr>
          </a:lstStyle>
          <a:p>
            <a:pPr>
              <a:defRPr/>
            </a:pPr>
            <a:fld id="{A35ED00F-61A6-4B07-B4E1-905FBF0522DE}" type="slidenum">
              <a:rPr lang="en-CA"/>
              <a:pPr>
                <a:defRPr/>
              </a:pPr>
              <a:t>‹#›</a:t>
            </a:fld>
            <a:endParaRPr lang="en-CA"/>
          </a:p>
        </p:txBody>
      </p:sp>
      <p:sp>
        <p:nvSpPr>
          <p:cNvPr id="17" name="Text Placeholder 2"/>
          <p:cNvSpPr>
            <a:spLocks noGrp="1"/>
          </p:cNvSpPr>
          <p:nvPr>
            <p:ph idx="1"/>
          </p:nvPr>
        </p:nvSpPr>
        <p:spPr bwMode="auto">
          <a:xfrm>
            <a:off x="381000" y="1600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18" name="Title Placeholder 1"/>
          <p:cNvSpPr>
            <a:spLocks noGrp="1"/>
          </p:cNvSpPr>
          <p:nvPr>
            <p:ph type="title"/>
          </p:nvPr>
        </p:nvSpPr>
        <p:spPr bwMode="auto">
          <a:xfrm>
            <a:off x="373063" y="419100"/>
            <a:ext cx="8229600" cy="8254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endParaRPr lang="en-CA"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10928-FAA1-48B2-AB58-079AF865C7CE}"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3556684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910928-FAA1-48B2-AB58-079AF865C7CE}"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3215649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10928-FAA1-48B2-AB58-079AF865C7CE}" type="datetimeFigureOut">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1048385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910928-FAA1-48B2-AB58-079AF865C7CE}" type="datetimeFigureOut">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341678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10928-FAA1-48B2-AB58-079AF865C7CE}" type="datetimeFigureOut">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4120511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10928-FAA1-48B2-AB58-079AF865C7CE}"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3781095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10928-FAA1-48B2-AB58-079AF865C7CE}"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2543358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10928-FAA1-48B2-AB58-079AF865C7CE}"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1884267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10928-FAA1-48B2-AB58-079AF865C7CE}"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5E538-0900-4791-BDCA-F8020E649525}" type="slidenum">
              <a:rPr lang="en-US" smtClean="0"/>
              <a:t>‹#›</a:t>
            </a:fld>
            <a:endParaRPr lang="en-US"/>
          </a:p>
        </p:txBody>
      </p:sp>
    </p:spTree>
    <p:extLst>
      <p:ext uri="{BB962C8B-B14F-4D97-AF65-F5344CB8AC3E}">
        <p14:creationId xmlns:p14="http://schemas.microsoft.com/office/powerpoint/2010/main" val="39736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FE7AC-B22C-46F1-8C38-9AE221AF41B0}"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254282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66675"/>
            <a:ext cx="8229600" cy="647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0" hangingPunct="0">
              <a:lnSpc>
                <a:spcPct val="90000"/>
              </a:lnSpc>
              <a:spcBef>
                <a:spcPts val="1800"/>
              </a:spcBef>
              <a:buFont typeface="Arial" charset="0"/>
              <a:buNone/>
              <a:defRPr/>
            </a:lvl1pPr>
          </a:lstStyle>
          <a:p>
            <a:pPr>
              <a:defRPr/>
            </a:pPr>
            <a:fld id="{4EA3B671-BA22-412C-9E2F-9C88FC9005F4}" type="datetime1">
              <a:rPr lang="en-US"/>
              <a:pPr>
                <a:defRPr/>
              </a:pPr>
              <a:t>3/20/2015</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0" hangingPunct="0">
              <a:lnSpc>
                <a:spcPct val="90000"/>
              </a:lnSpc>
              <a:spcBef>
                <a:spcPts val="1800"/>
              </a:spcBef>
              <a:buFont typeface="Arial" charset="0"/>
              <a:buNone/>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lnSpc>
                <a:spcPct val="90000"/>
              </a:lnSpc>
              <a:spcBef>
                <a:spcPts val="1800"/>
              </a:spcBef>
              <a:buFont typeface="Arial" charset="0"/>
              <a:buNone/>
              <a:defRPr/>
            </a:lvl1pPr>
          </a:lstStyle>
          <a:p>
            <a:pPr>
              <a:defRPr/>
            </a:pPr>
            <a:fld id="{2F253EF4-7F1E-41F9-8463-49241863A14F}" type="slidenum">
              <a:rPr lang="en-CA"/>
              <a:pPr>
                <a:defRPr/>
              </a:pPr>
              <a:t>‹#›</a:t>
            </a:fld>
            <a:endParaRPr lang="en-CA"/>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E7AC-B22C-46F1-8C38-9AE221AF41B0}"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732755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FE7AC-B22C-46F1-8C38-9AE221AF41B0}"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101538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FE7AC-B22C-46F1-8C38-9AE221AF41B0}"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2818442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FE7AC-B22C-46F1-8C38-9AE221AF41B0}" type="datetimeFigureOut">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22313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FE7AC-B22C-46F1-8C38-9AE221AF41B0}" type="datetimeFigureOut">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3667185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FE7AC-B22C-46F1-8C38-9AE221AF41B0}" type="datetimeFigureOut">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670532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FE7AC-B22C-46F1-8C38-9AE221AF41B0}"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205875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FE7AC-B22C-46F1-8C38-9AE221AF41B0}"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2495166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E7AC-B22C-46F1-8C38-9AE221AF41B0}"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600197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FE7AC-B22C-46F1-8C38-9AE221AF41B0}"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FA71-F934-432A-B6D4-F86B693E4360}" type="slidenum">
              <a:rPr lang="en-US" smtClean="0"/>
              <a:t>‹#›</a:t>
            </a:fld>
            <a:endParaRPr lang="en-US"/>
          </a:p>
        </p:txBody>
      </p:sp>
    </p:spTree>
    <p:extLst>
      <p:ext uri="{BB962C8B-B14F-4D97-AF65-F5344CB8AC3E}">
        <p14:creationId xmlns:p14="http://schemas.microsoft.com/office/powerpoint/2010/main" val="426916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0" hangingPunct="0">
              <a:lnSpc>
                <a:spcPct val="90000"/>
              </a:lnSpc>
              <a:spcBef>
                <a:spcPts val="1800"/>
              </a:spcBef>
              <a:buFont typeface="Arial" charset="0"/>
              <a:buNone/>
              <a:defRPr/>
            </a:lvl1pPr>
          </a:lstStyle>
          <a:p>
            <a:pPr>
              <a:defRPr/>
            </a:pPr>
            <a:fld id="{39A88645-F363-423F-BA5A-E013D7723E31}" type="datetime1">
              <a:rPr lang="en-US"/>
              <a:pPr>
                <a:defRPr/>
              </a:pPr>
              <a:t>3/20/2015</a:t>
            </a:fld>
            <a:endParaRPr lang="en-CA"/>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0" hangingPunct="0">
              <a:lnSpc>
                <a:spcPct val="90000"/>
              </a:lnSpc>
              <a:spcBef>
                <a:spcPts val="1800"/>
              </a:spcBef>
              <a:buFont typeface="Arial" charset="0"/>
              <a:buNone/>
              <a:defRPr/>
            </a:lvl1pPr>
          </a:lstStyle>
          <a:p>
            <a:pPr>
              <a:defRPr/>
            </a:pPr>
            <a:endParaRPr lang="en-CA"/>
          </a:p>
        </p:txBody>
      </p:sp>
      <p:sp>
        <p:nvSpPr>
          <p:cNvPr id="4" name="Slide Number Placeholder 5"/>
          <p:cNvSpPr>
            <a:spLocks noGrp="1"/>
          </p:cNvSpPr>
          <p:nvPr>
            <p:ph type="sldNum" sz="quarter" idx="12"/>
          </p:nvPr>
        </p:nvSpPr>
        <p:spPr/>
        <p:txBody>
          <a:bodyPr/>
          <a:lstStyle>
            <a:lvl1pPr eaLnBrk="0" hangingPunct="0">
              <a:lnSpc>
                <a:spcPct val="90000"/>
              </a:lnSpc>
              <a:spcBef>
                <a:spcPts val="1800"/>
              </a:spcBef>
              <a:buFont typeface="Arial" charset="0"/>
              <a:buNone/>
              <a:defRPr/>
            </a:lvl1pPr>
          </a:lstStyle>
          <a:p>
            <a:pPr>
              <a:defRPr/>
            </a:pPr>
            <a:fld id="{8525D8BE-E842-4F59-A7DC-B1E194A44D7C}" type="slidenum">
              <a:rPr lang="en-CA"/>
              <a:pPr>
                <a:defRPr/>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04C73E-1224-4A3C-920E-DEDD3276596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114994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4C73E-1224-4A3C-920E-DEDD3276596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1879685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4C73E-1224-4A3C-920E-DEDD3276596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1620380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04C73E-1224-4A3C-920E-DEDD32765968}"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2232071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04C73E-1224-4A3C-920E-DEDD32765968}" type="datetimeFigureOut">
              <a:rPr lang="en-US" smtClean="0"/>
              <a:t>3/20/2015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2690619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04C73E-1224-4A3C-920E-DEDD32765968}" type="datetimeFigureOut">
              <a:rPr lang="en-US" smtClean="0"/>
              <a:t>3/20/2015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26321300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4C73E-1224-4A3C-920E-DEDD32765968}" type="datetimeFigureOut">
              <a:rPr lang="en-US" smtClean="0"/>
              <a:t>3/20/2015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16918386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4C73E-1224-4A3C-920E-DEDD32765968}"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594171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4C73E-1224-4A3C-920E-DEDD32765968}" type="datetimeFigureOut">
              <a:rPr lang="en-US" smtClean="0"/>
              <a:t>3/20/2015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2949301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4C73E-1224-4A3C-920E-DEDD3276596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254023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2298D5-6378-477A-9636-7A19360CAF31}" type="datetime1">
              <a:rPr lang="en-US"/>
              <a:pPr>
                <a:defRPr/>
              </a:pPr>
              <a:t>3/20/2015</a:t>
            </a:fld>
            <a:endParaRPr lang="en-CA"/>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A5CAC4B-4EA1-42AE-9FF8-06D410186F2C}" type="slidenum">
              <a:rPr lang="en-CA"/>
              <a:pPr>
                <a:defRPr/>
              </a:pPr>
              <a:t>‹#›</a:t>
            </a:fld>
            <a:endParaRPr lang="en-CA"/>
          </a:p>
        </p:txBody>
      </p:sp>
    </p:spTree>
    <p:extLst>
      <p:ext uri="{BB962C8B-B14F-4D97-AF65-F5344CB8AC3E}">
        <p14:creationId xmlns:p14="http://schemas.microsoft.com/office/powerpoint/2010/main" val="2542487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04C73E-1224-4A3C-920E-DEDD3276596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4AB8-E3FD-42AF-B924-CF26725B7DC1}" type="slidenum">
              <a:rPr lang="en-US" smtClean="0"/>
              <a:t>‹#›</a:t>
            </a:fld>
            <a:endParaRPr lang="en-US"/>
          </a:p>
        </p:txBody>
      </p:sp>
    </p:spTree>
    <p:extLst>
      <p:ext uri="{BB962C8B-B14F-4D97-AF65-F5344CB8AC3E}">
        <p14:creationId xmlns:p14="http://schemas.microsoft.com/office/powerpoint/2010/main" val="351288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2" name="Title 1"/>
          <p:cNvSpPr>
            <a:spLocks noGrp="1"/>
          </p:cNvSpPr>
          <p:nvPr>
            <p:ph type="title"/>
          </p:nvPr>
        </p:nvSpPr>
        <p:spPr>
          <a:xfrm>
            <a:off x="427038" y="359981"/>
            <a:ext cx="8283575" cy="875111"/>
          </a:xfrm>
        </p:spPr>
        <p:txBody>
          <a:bodyPr anchor="t">
            <a:spAutoFit/>
          </a:bodyPr>
          <a:lstStyle>
            <a:lvl1pPr algn="l">
              <a:lnSpc>
                <a:spcPct val="90000"/>
              </a:lnSpc>
              <a:defRPr sz="2800" b="0" i="0" baseline="0">
                <a:latin typeface="Arial"/>
                <a:cs typeface="Arial"/>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427038" y="6452430"/>
            <a:ext cx="6973961" cy="260350"/>
          </a:xfrm>
        </p:spPr>
        <p:txBody>
          <a:bodyPr anchor="ctr">
            <a:noAutofit/>
          </a:bodyPr>
          <a:lstStyle>
            <a:lvl1pPr marL="0" indent="0">
              <a:buNone/>
              <a:defRPr sz="800" baseline="0">
                <a:solidFill>
                  <a:schemeClr val="bg2">
                    <a:lumMod val="50000"/>
                  </a:schemeClr>
                </a:solidFill>
              </a:defRPr>
            </a:lvl1pPr>
            <a:lvl2pPr marL="457200" indent="0">
              <a:buNone/>
              <a:defRPr sz="800">
                <a:solidFill>
                  <a:schemeClr val="bg2"/>
                </a:solidFill>
              </a:defRPr>
            </a:lvl2pPr>
            <a:lvl3pPr marL="914400" indent="0">
              <a:buNone/>
              <a:defRPr sz="800">
                <a:solidFill>
                  <a:schemeClr val="bg2"/>
                </a:solidFill>
              </a:defRPr>
            </a:lvl3pPr>
            <a:lvl4pPr marL="1371600" indent="0">
              <a:buNone/>
              <a:defRPr sz="800">
                <a:solidFill>
                  <a:schemeClr val="bg2"/>
                </a:solidFill>
              </a:defRPr>
            </a:lvl4pPr>
            <a:lvl5pPr marL="1828800" indent="0">
              <a:buNone/>
              <a:defRPr sz="800">
                <a:solidFill>
                  <a:schemeClr val="bg2"/>
                </a:solidFill>
              </a:defRPr>
            </a:lvl5pPr>
          </a:lstStyle>
          <a:p>
            <a:pPr lvl="0"/>
            <a:r>
              <a:rPr lang="en-US" smtClean="0"/>
              <a:t>Click to edit Master text styles</a:t>
            </a:r>
          </a:p>
        </p:txBody>
      </p:sp>
      <p:sp>
        <p:nvSpPr>
          <p:cNvPr id="15" name="Slide Number Placeholder 5"/>
          <p:cNvSpPr>
            <a:spLocks noGrp="1"/>
          </p:cNvSpPr>
          <p:nvPr>
            <p:ph type="sldNum" sz="quarter" idx="14"/>
          </p:nvPr>
        </p:nvSpPr>
        <p:spPr>
          <a:xfrm>
            <a:off x="8713788" y="6489700"/>
            <a:ext cx="430212" cy="365125"/>
          </a:xfrm>
        </p:spPr>
        <p:txBody>
          <a:bodyPr/>
          <a:lstStyle>
            <a:lvl1pPr>
              <a:defRPr sz="800"/>
            </a:lvl1pPr>
          </a:lstStyle>
          <a:p>
            <a:fld id="{D202E3DD-A780-6040-98F6-292BBA9FAD4C}" type="slidenum">
              <a:rPr lang="en-US"/>
              <a:pPr/>
              <a:t>‹#›</a:t>
            </a:fld>
            <a:endParaRPr lang="en-US"/>
          </a:p>
        </p:txBody>
      </p:sp>
    </p:spTree>
    <p:extLst>
      <p:ext uri="{BB962C8B-B14F-4D97-AF65-F5344CB8AC3E}">
        <p14:creationId xmlns:p14="http://schemas.microsoft.com/office/powerpoint/2010/main" val="340754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D89A4E-351A-458A-8459-353E09A6E97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388568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89A4E-351A-458A-8459-353E09A6E97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357456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89A4E-351A-458A-8459-353E09A6E978}" type="datetimeFigureOut">
              <a:rPr lang="en-US" smtClean="0"/>
              <a:t>3/20/2015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B020D-3708-46D2-B83F-D651CF41B25E}" type="slidenum">
              <a:rPr lang="en-US" smtClean="0"/>
              <a:t>‹#›</a:t>
            </a:fld>
            <a:endParaRPr lang="en-US"/>
          </a:p>
        </p:txBody>
      </p:sp>
    </p:spTree>
    <p:extLst>
      <p:ext uri="{BB962C8B-B14F-4D97-AF65-F5344CB8AC3E}">
        <p14:creationId xmlns:p14="http://schemas.microsoft.com/office/powerpoint/2010/main" val="4123127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6629400"/>
            <a:ext cx="9144000" cy="228600"/>
          </a:xfrm>
          <a:prstGeom prst="rect">
            <a:avLst/>
          </a:prstGeom>
          <a:solidFill>
            <a:srgbClr val="D15B0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8" name="Title Placeholder 1"/>
          <p:cNvSpPr>
            <a:spLocks noGrp="1"/>
          </p:cNvSpPr>
          <p:nvPr>
            <p:ph type="title"/>
          </p:nvPr>
        </p:nvSpPr>
        <p:spPr bwMode="auto">
          <a:xfrm>
            <a:off x="373063" y="419100"/>
            <a:ext cx="8229600" cy="8254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endParaRPr lang="en-CA" dirty="0" smtClean="0"/>
          </a:p>
        </p:txBody>
      </p:sp>
      <p:sp>
        <p:nvSpPr>
          <p:cNvPr id="4099" name="Text Placeholder 2"/>
          <p:cNvSpPr>
            <a:spLocks noGrp="1"/>
          </p:cNvSpPr>
          <p:nvPr>
            <p:ph type="body" idx="1"/>
          </p:nvPr>
        </p:nvSpPr>
        <p:spPr bwMode="auto">
          <a:xfrm>
            <a:off x="381000" y="1600200"/>
            <a:ext cx="8305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7010400" y="6653213"/>
            <a:ext cx="2133600" cy="215900"/>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spcBef>
                <a:spcPct val="0"/>
              </a:spcBef>
              <a:buFontTx/>
              <a:buNone/>
              <a:defRPr sz="800" b="0">
                <a:solidFill>
                  <a:prstClr val="white"/>
                </a:solidFill>
                <a:latin typeface="Arial" pitchFamily="34" charset="0"/>
                <a:cs typeface="Arial" pitchFamily="34" charset="0"/>
              </a:defRPr>
            </a:lvl1pPr>
          </a:lstStyle>
          <a:p>
            <a:pPr>
              <a:defRPr/>
            </a:pPr>
            <a:fld id="{05AEC6AD-041A-43BE-836E-AF0DBB8651A6}"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314" r:id="rId1"/>
    <p:sldLayoutId id="2147484322" r:id="rId2"/>
    <p:sldLayoutId id="2147484326" r:id="rId3"/>
    <p:sldLayoutId id="2147484354" r:id="rId4"/>
    <p:sldLayoutId id="2147484355" r:id="rId5"/>
    <p:sldLayoutId id="2147484356" r:id="rId6"/>
  </p:sldLayoutIdLst>
  <p:transition spd="med">
    <p:fade/>
  </p:transition>
  <p:timing>
    <p:tnLst>
      <p:par>
        <p:cTn id="1" dur="indefinite" restart="never" nodeType="tmRoot"/>
      </p:par>
    </p:tnLst>
  </p:timing>
  <p:hf hdr="0" ftr="0" dt="0"/>
  <p:txStyles>
    <p:title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268288" indent="-268288" algn="l" rtl="0" eaLnBrk="0" fontAlgn="base" hangingPunct="0">
        <a:spcBef>
          <a:spcPts val="1200"/>
        </a:spcBef>
        <a:spcAft>
          <a:spcPct val="0"/>
        </a:spcAft>
        <a:buFont typeface="Arial" charset="0"/>
        <a:buChar char="•"/>
        <a:defRPr sz="2000" kern="1200">
          <a:solidFill>
            <a:schemeClr val="tx1">
              <a:lumMod val="75000"/>
              <a:lumOff val="25000"/>
            </a:schemeClr>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lumMod val="75000"/>
              <a:lumOff val="25000"/>
            </a:schemeClr>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lumMod val="75000"/>
              <a:lumOff val="25000"/>
            </a:schemeClr>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89A4E-351A-458A-8459-353E09A6E978}" type="datetimeFigureOut">
              <a:rPr lang="en-US" smtClean="0"/>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B020D-3708-46D2-B83F-D651CF41B25E}" type="slidenum">
              <a:rPr lang="en-US" smtClean="0"/>
              <a:t>‹#›</a:t>
            </a:fld>
            <a:endParaRPr lang="en-US"/>
          </a:p>
        </p:txBody>
      </p:sp>
    </p:spTree>
    <p:extLst>
      <p:ext uri="{BB962C8B-B14F-4D97-AF65-F5344CB8AC3E}">
        <p14:creationId xmlns:p14="http://schemas.microsoft.com/office/powerpoint/2010/main" val="3739093708"/>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10928-FAA1-48B2-AB58-079AF865C7CE}" type="datetimeFigureOut">
              <a:rPr lang="en-US" smtClean="0"/>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5E538-0900-4791-BDCA-F8020E649525}" type="slidenum">
              <a:rPr lang="en-US" smtClean="0"/>
              <a:t>‹#›</a:t>
            </a:fld>
            <a:endParaRPr lang="en-US"/>
          </a:p>
        </p:txBody>
      </p:sp>
    </p:spTree>
    <p:extLst>
      <p:ext uri="{BB962C8B-B14F-4D97-AF65-F5344CB8AC3E}">
        <p14:creationId xmlns:p14="http://schemas.microsoft.com/office/powerpoint/2010/main" val="522383837"/>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FE7AC-B22C-46F1-8C38-9AE221AF41B0}" type="datetimeFigureOut">
              <a:rPr lang="en-US" smtClean="0"/>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FA71-F934-432A-B6D4-F86B693E4360}" type="slidenum">
              <a:rPr lang="en-US" smtClean="0"/>
              <a:t>‹#›</a:t>
            </a:fld>
            <a:endParaRPr lang="en-US"/>
          </a:p>
        </p:txBody>
      </p:sp>
    </p:spTree>
    <p:extLst>
      <p:ext uri="{BB962C8B-B14F-4D97-AF65-F5344CB8AC3E}">
        <p14:creationId xmlns:p14="http://schemas.microsoft.com/office/powerpoint/2010/main" val="320604594"/>
      </p:ext>
    </p:extLst>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4C73E-1224-4A3C-920E-DEDD32765968}" type="datetimeFigureOut">
              <a:rPr lang="en-US" smtClean="0"/>
              <a:t>3/20/2015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24AB8-E3FD-42AF-B924-CF26725B7DC1}" type="slidenum">
              <a:rPr lang="en-US" smtClean="0"/>
              <a:t>‹#›</a:t>
            </a:fld>
            <a:endParaRPr lang="en-US"/>
          </a:p>
        </p:txBody>
      </p:sp>
    </p:spTree>
    <p:extLst>
      <p:ext uri="{BB962C8B-B14F-4D97-AF65-F5344CB8AC3E}">
        <p14:creationId xmlns:p14="http://schemas.microsoft.com/office/powerpoint/2010/main" val="2704048234"/>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8914" name="Text Box 15"/>
          <p:cNvSpPr txBox="1">
            <a:spLocks noChangeArrowheads="1"/>
          </p:cNvSpPr>
          <p:nvPr/>
        </p:nvSpPr>
        <p:spPr bwMode="auto">
          <a:xfrm>
            <a:off x="219075" y="5294313"/>
            <a:ext cx="4632325" cy="931862"/>
          </a:xfrm>
          <a:prstGeom prst="rect">
            <a:avLst/>
          </a:prstGeom>
          <a:noFill/>
          <a:ln w="25400">
            <a:noFill/>
            <a:miter lim="800000"/>
            <a:headEnd/>
            <a:tailEnd/>
          </a:ln>
        </p:spPr>
        <p:txBody>
          <a:bodyPr anchor="b">
            <a:spAutoFit/>
          </a:bodyPr>
          <a:lstStyle/>
          <a:p>
            <a:pPr eaLnBrk="1" hangingPunct="1">
              <a:spcBef>
                <a:spcPct val="0"/>
              </a:spcBef>
              <a:spcAft>
                <a:spcPts val="1000"/>
              </a:spcAft>
              <a:buFontTx/>
              <a:buNone/>
            </a:pPr>
            <a:r>
              <a:rPr lang="en-US" sz="2800" b="1" dirty="0">
                <a:solidFill>
                  <a:srgbClr val="481F67"/>
                </a:solidFill>
              </a:rPr>
              <a:t>Global</a:t>
            </a:r>
            <a:r>
              <a:rPr lang="en-US" sz="2800" b="1" dirty="0">
                <a:solidFill>
                  <a:schemeClr val="tx2"/>
                </a:solidFill>
              </a:rPr>
              <a:t> Overview</a:t>
            </a:r>
          </a:p>
          <a:p>
            <a:pPr eaLnBrk="1" hangingPunct="1">
              <a:spcBef>
                <a:spcPct val="0"/>
              </a:spcBef>
              <a:spcAft>
                <a:spcPts val="1000"/>
              </a:spcAft>
              <a:buFontTx/>
              <a:buNone/>
            </a:pPr>
            <a:r>
              <a:rPr lang="en-CA" sz="2400" b="1" dirty="0" smtClean="0">
                <a:solidFill>
                  <a:schemeClr val="tx2"/>
                </a:solidFill>
              </a:rPr>
              <a:t>March 2014</a:t>
            </a:r>
            <a:endParaRPr lang="en-CA" sz="2400" b="1" dirty="0">
              <a:solidFill>
                <a:schemeClr val="tx2"/>
              </a:solidFill>
            </a:endParaRPr>
          </a:p>
        </p:txBody>
      </p:sp>
      <p:grpSp>
        <p:nvGrpSpPr>
          <p:cNvPr id="38915" name="Group 5"/>
          <p:cNvGrpSpPr>
            <a:grpSpLocks/>
          </p:cNvGrpSpPr>
          <p:nvPr/>
        </p:nvGrpSpPr>
        <p:grpSpPr bwMode="auto">
          <a:xfrm>
            <a:off x="341313" y="3870325"/>
            <a:ext cx="1338262" cy="950913"/>
            <a:chOff x="611188" y="4310063"/>
            <a:chExt cx="3154363" cy="2239963"/>
          </a:xfrm>
        </p:grpSpPr>
        <p:sp>
          <p:nvSpPr>
            <p:cNvPr id="38916" name="Freeform 6"/>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w="0">
              <a:noFill/>
              <a:round/>
              <a:headEnd/>
              <a:tailEnd/>
            </a:ln>
          </p:spPr>
          <p:txBody>
            <a:bodyPr/>
            <a:lstStyle/>
            <a:p>
              <a:endParaRPr lang="en-US" dirty="0"/>
            </a:p>
          </p:txBody>
        </p:sp>
        <p:sp>
          <p:nvSpPr>
            <p:cNvPr id="38917" name="Freeform 7"/>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w="0">
              <a:noFill/>
              <a:round/>
              <a:headEnd/>
              <a:tailEnd/>
            </a:ln>
          </p:spPr>
          <p:txBody>
            <a:bodyPr/>
            <a:lstStyle/>
            <a:p>
              <a:endParaRPr lang="en-US" dirty="0"/>
            </a:p>
          </p:txBody>
        </p:sp>
        <p:sp>
          <p:nvSpPr>
            <p:cNvPr id="38918" name="Freeform 8"/>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w="0">
              <a:noFill/>
              <a:round/>
              <a:headEnd/>
              <a:tailEnd/>
            </a:ln>
          </p:spPr>
          <p:txBody>
            <a:bodyPr/>
            <a:lstStyle/>
            <a:p>
              <a:endParaRPr lang="en-US" dirty="0"/>
            </a:p>
          </p:txBody>
        </p:sp>
        <p:sp>
          <p:nvSpPr>
            <p:cNvPr id="38919" name="Freeform 9"/>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w="0">
              <a:noFill/>
              <a:round/>
              <a:headEnd/>
              <a:tailEnd/>
            </a:ln>
          </p:spPr>
          <p:txBody>
            <a:bodyPr/>
            <a:lstStyle/>
            <a:p>
              <a:endParaRPr lang="en-US" dirty="0"/>
            </a:p>
          </p:txBody>
        </p:sp>
        <p:sp>
          <p:nvSpPr>
            <p:cNvPr id="38920" name="Freeform 10"/>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w="0">
              <a:noFill/>
              <a:round/>
              <a:headEnd/>
              <a:tailEnd/>
            </a:ln>
          </p:spPr>
          <p:txBody>
            <a:bodyPr/>
            <a:lstStyle/>
            <a:p>
              <a:endParaRPr lang="en-US" dirty="0"/>
            </a:p>
          </p:txBody>
        </p:sp>
        <p:sp>
          <p:nvSpPr>
            <p:cNvPr id="38921" name="Freeform 11"/>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w="0">
              <a:noFill/>
              <a:round/>
              <a:headEnd/>
              <a:tailEnd/>
            </a:ln>
          </p:spPr>
          <p:txBody>
            <a:bodyPr/>
            <a:lstStyle/>
            <a:p>
              <a:endParaRPr lang="en-US" dirty="0"/>
            </a:p>
          </p:txBody>
        </p:sp>
        <p:sp>
          <p:nvSpPr>
            <p:cNvPr id="38922" name="Freeform 12"/>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w="0">
              <a:noFill/>
              <a:round/>
              <a:headEnd/>
              <a:tailEnd/>
            </a:ln>
          </p:spPr>
          <p:txBody>
            <a:bodyPr/>
            <a:lstStyle/>
            <a:p>
              <a:endParaRPr lang="en-US" dirty="0"/>
            </a:p>
          </p:txBody>
        </p:sp>
        <p:sp>
          <p:nvSpPr>
            <p:cNvPr id="38923" name="Freeform 13"/>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w="0">
              <a:noFill/>
              <a:round/>
              <a:headEnd/>
              <a:tailEnd/>
            </a:ln>
          </p:spPr>
          <p:txBody>
            <a:bodyPr/>
            <a:lstStyle/>
            <a:p>
              <a:endParaRPr lang="en-US" dirty="0"/>
            </a:p>
          </p:txBody>
        </p:sp>
        <p:sp>
          <p:nvSpPr>
            <p:cNvPr id="38924" name="Freeform 14"/>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w="0">
              <a:noFill/>
              <a:round/>
              <a:headEnd/>
              <a:tailEnd/>
            </a:ln>
          </p:spPr>
          <p:txBody>
            <a:bodyPr/>
            <a:lstStyle/>
            <a:p>
              <a:endParaRPr lang="en-US" dirty="0"/>
            </a:p>
          </p:txBody>
        </p:sp>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4"/>
          <p:cNvSpPr>
            <a:spLocks noGrp="1" noChangeArrowheads="1"/>
          </p:cNvSpPr>
          <p:nvPr>
            <p:ph idx="1"/>
          </p:nvPr>
        </p:nvSpPr>
        <p:spPr>
          <a:xfrm>
            <a:off x="270596" y="1285875"/>
            <a:ext cx="8305800" cy="4525963"/>
          </a:xfrm>
        </p:spPr>
        <p:txBody>
          <a:bodyPr/>
          <a:lstStyle/>
          <a:p>
            <a:pPr marL="228600" indent="-228600" eaLnBrk="1" hangingPunct="1">
              <a:spcBef>
                <a:spcPct val="50000"/>
              </a:spcBef>
              <a:buClr>
                <a:srgbClr val="D15B05"/>
              </a:buClr>
              <a:buSzPct val="50000"/>
              <a:buFont typeface="Wingdings 2" pitchFamily="18" charset="2"/>
              <a:buChar char="Å"/>
            </a:pPr>
            <a:r>
              <a:rPr lang="en-US" sz="1800" dirty="0" smtClean="0">
                <a:solidFill>
                  <a:srgbClr val="4D4D4D"/>
                </a:solidFill>
                <a:latin typeface="Arial" charset="0"/>
                <a:cs typeface="Arial" charset="0"/>
              </a:rPr>
              <a:t>Only North American company marketing biosimilars </a:t>
            </a:r>
            <a:br>
              <a:rPr lang="en-US" sz="1800" dirty="0" smtClean="0">
                <a:solidFill>
                  <a:srgbClr val="4D4D4D"/>
                </a:solidFill>
                <a:latin typeface="Arial" charset="0"/>
                <a:cs typeface="Arial" charset="0"/>
              </a:rPr>
            </a:br>
            <a:r>
              <a:rPr lang="en-US" sz="1800" dirty="0" smtClean="0">
                <a:solidFill>
                  <a:srgbClr val="4D4D4D"/>
                </a:solidFill>
                <a:latin typeface="Arial" charset="0"/>
                <a:cs typeface="Arial" charset="0"/>
              </a:rPr>
              <a:t>in Europe and Australia </a:t>
            </a:r>
          </a:p>
          <a:p>
            <a:pPr lvl="1">
              <a:spcBef>
                <a:spcPct val="25000"/>
              </a:spcBef>
            </a:pPr>
            <a:r>
              <a:rPr lang="en-US" sz="1600" dirty="0" err="1" smtClean="0">
                <a:latin typeface="Arial" charset="0"/>
                <a:cs typeface="Arial" charset="0"/>
              </a:rPr>
              <a:t>Retacrit</a:t>
            </a:r>
            <a:r>
              <a:rPr lang="en-US" sz="1600" dirty="0" smtClean="0">
                <a:latin typeface="Arial" charset="0"/>
                <a:cs typeface="Arial" charset="0"/>
              </a:rPr>
              <a:t>™ (</a:t>
            </a:r>
            <a:r>
              <a:rPr lang="en-US" sz="1600" dirty="0" err="1" smtClean="0">
                <a:latin typeface="Arial" charset="0"/>
                <a:cs typeface="Arial" charset="0"/>
              </a:rPr>
              <a:t>epoetin</a:t>
            </a:r>
            <a:r>
              <a:rPr lang="en-US" sz="1600" dirty="0" smtClean="0">
                <a:latin typeface="Arial" charset="0"/>
                <a:cs typeface="Arial" charset="0"/>
              </a:rPr>
              <a:t> zeta), launched in Europe in 2008</a:t>
            </a:r>
          </a:p>
          <a:p>
            <a:pPr lvl="1">
              <a:spcBef>
                <a:spcPct val="25000"/>
              </a:spcBef>
            </a:pPr>
            <a:r>
              <a:rPr lang="en-US" sz="1600" dirty="0" err="1" smtClean="0">
                <a:latin typeface="Arial" charset="0"/>
                <a:cs typeface="Arial" charset="0"/>
              </a:rPr>
              <a:t>Nivestim</a:t>
            </a:r>
            <a:r>
              <a:rPr lang="en-US" sz="1600" dirty="0" smtClean="0">
                <a:latin typeface="Arial" charset="0"/>
                <a:cs typeface="Arial" charset="0"/>
              </a:rPr>
              <a:t>™ (</a:t>
            </a:r>
            <a:r>
              <a:rPr lang="en-US" sz="1600" dirty="0" err="1" smtClean="0">
                <a:latin typeface="Arial" charset="0"/>
                <a:cs typeface="Arial" charset="0"/>
              </a:rPr>
              <a:t>filgrastim</a:t>
            </a:r>
            <a:r>
              <a:rPr lang="en-US" sz="1600" dirty="0" smtClean="0">
                <a:latin typeface="Arial" charset="0"/>
                <a:cs typeface="Arial" charset="0"/>
              </a:rPr>
              <a:t>), launched in Europe in 2010 </a:t>
            </a:r>
            <a:br>
              <a:rPr lang="en-US" sz="1600" dirty="0" smtClean="0">
                <a:latin typeface="Arial" charset="0"/>
                <a:cs typeface="Arial" charset="0"/>
              </a:rPr>
            </a:br>
            <a:r>
              <a:rPr lang="en-US" sz="1600" dirty="0" smtClean="0">
                <a:latin typeface="Arial" charset="0"/>
                <a:cs typeface="Arial" charset="0"/>
              </a:rPr>
              <a:t>2010 and in Australia in 2011</a:t>
            </a:r>
          </a:p>
          <a:p>
            <a:pPr lvl="1">
              <a:spcBef>
                <a:spcPct val="25000"/>
              </a:spcBef>
            </a:pPr>
            <a:r>
              <a:rPr lang="en-US" sz="1600" dirty="0" err="1" smtClean="0">
                <a:latin typeface="Arial" charset="0"/>
                <a:cs typeface="Arial" charset="0"/>
              </a:rPr>
              <a:t>Inflectra</a:t>
            </a:r>
            <a:r>
              <a:rPr lang="en-US" sz="1600" dirty="0" smtClean="0">
                <a:latin typeface="Arial" charset="0"/>
                <a:cs typeface="Arial" charset="0"/>
              </a:rPr>
              <a:t>™ (infliximab), received European approval in 2013; launch underway in select markets</a:t>
            </a:r>
          </a:p>
          <a:p>
            <a:pPr marL="228600" indent="-228600" eaLnBrk="1" hangingPunct="1">
              <a:buClr>
                <a:srgbClr val="D15B05"/>
              </a:buClr>
              <a:buSzPct val="50000"/>
              <a:buFont typeface="Wingdings 2" pitchFamily="18" charset="2"/>
              <a:buChar char="Å"/>
            </a:pPr>
            <a:r>
              <a:rPr lang="en-US" sz="1800" dirty="0">
                <a:solidFill>
                  <a:srgbClr val="4D4D4D"/>
                </a:solidFill>
                <a:latin typeface="Arial" charset="0"/>
                <a:cs typeface="Arial" charset="0"/>
              </a:rPr>
              <a:t>Initiated Phase III U.S. biosimilar EPO clinical trial in 2011; expect to submit </a:t>
            </a:r>
            <a:r>
              <a:rPr lang="en-US" sz="1800" dirty="0" smtClean="0">
                <a:solidFill>
                  <a:srgbClr val="4D4D4D"/>
                </a:solidFill>
                <a:latin typeface="Arial" charset="0"/>
                <a:cs typeface="Arial" charset="0"/>
              </a:rPr>
              <a:t>application to </a:t>
            </a:r>
            <a:r>
              <a:rPr lang="en-US" sz="1800" dirty="0">
                <a:solidFill>
                  <a:srgbClr val="4D4D4D"/>
                </a:solidFill>
                <a:latin typeface="Arial" charset="0"/>
                <a:cs typeface="Arial" charset="0"/>
              </a:rPr>
              <a:t>FDA in late 2014 or early 2015 </a:t>
            </a:r>
          </a:p>
          <a:p>
            <a:pPr marL="228600" indent="-228600" eaLnBrk="1" hangingPunct="1">
              <a:buClr>
                <a:srgbClr val="D15B05"/>
              </a:buClr>
              <a:buSzPct val="50000"/>
              <a:buFont typeface="Wingdings 2" pitchFamily="18" charset="2"/>
              <a:buChar char="Å"/>
            </a:pPr>
            <a:r>
              <a:rPr lang="en-US" sz="1800" dirty="0">
                <a:solidFill>
                  <a:srgbClr val="4D4D4D"/>
                </a:solidFill>
                <a:latin typeface="Arial" charset="0"/>
                <a:cs typeface="Arial" charset="0"/>
              </a:rPr>
              <a:t>Well positioned in R&amp;D, manufacturing and commercialization capabilities </a:t>
            </a:r>
          </a:p>
          <a:p>
            <a:pPr marL="228600" indent="-228600" eaLnBrk="1" hangingPunct="1">
              <a:buClr>
                <a:srgbClr val="D15B05"/>
              </a:buClr>
              <a:buSzPct val="50000"/>
              <a:buFont typeface="Wingdings 2" pitchFamily="18" charset="2"/>
              <a:buChar char="Å"/>
            </a:pPr>
            <a:r>
              <a:rPr lang="en-US" sz="1800" dirty="0">
                <a:solidFill>
                  <a:srgbClr val="4D4D4D"/>
                </a:solidFill>
                <a:latin typeface="Arial" charset="0"/>
                <a:cs typeface="Arial" charset="0"/>
              </a:rPr>
              <a:t>One of the industry’s largest biosimilar pipelines</a:t>
            </a:r>
          </a:p>
          <a:p>
            <a:pPr marL="228600" indent="-228600" eaLnBrk="1" hangingPunct="1">
              <a:buClr>
                <a:srgbClr val="D15B05"/>
              </a:buClr>
              <a:buSzPct val="50000"/>
              <a:buFont typeface="Wingdings 2" pitchFamily="18" charset="2"/>
              <a:buChar char="Å"/>
            </a:pPr>
            <a:r>
              <a:rPr lang="en-US" sz="1800" dirty="0">
                <a:solidFill>
                  <a:srgbClr val="4D4D4D"/>
                </a:solidFill>
                <a:latin typeface="Arial" charset="0"/>
                <a:cs typeface="Arial" charset="0"/>
              </a:rPr>
              <a:t>Building our program through strategic alliances</a:t>
            </a:r>
          </a:p>
          <a:p>
            <a:pPr>
              <a:lnSpc>
                <a:spcPct val="80000"/>
              </a:lnSpc>
              <a:buFont typeface="Arial" charset="0"/>
              <a:buNone/>
            </a:pPr>
            <a:endParaRPr lang="en-US" sz="1500" dirty="0" smtClean="0">
              <a:latin typeface="Arial" charset="0"/>
              <a:cs typeface="Arial" charset="0"/>
            </a:endParaRPr>
          </a:p>
          <a:p>
            <a:pPr lvl="1">
              <a:lnSpc>
                <a:spcPct val="80000"/>
              </a:lnSpc>
              <a:buFont typeface="Arial" charset="0"/>
              <a:buNone/>
            </a:pPr>
            <a:endParaRPr lang="en-US" sz="1400" dirty="0" smtClean="0">
              <a:latin typeface="Arial" charset="0"/>
              <a:cs typeface="Arial" charset="0"/>
            </a:endParaRPr>
          </a:p>
        </p:txBody>
      </p:sp>
      <p:sp>
        <p:nvSpPr>
          <p:cNvPr id="46084" name="Slide Number Placeholder 5"/>
          <p:cNvSpPr txBox="1">
            <a:spLocks noGrp="1"/>
          </p:cNvSpPr>
          <p:nvPr/>
        </p:nvSpPr>
        <p:spPr bwMode="auto">
          <a:xfrm>
            <a:off x="7031038" y="6584950"/>
            <a:ext cx="2133600" cy="365125"/>
          </a:xfrm>
          <a:prstGeom prst="rect">
            <a:avLst/>
          </a:prstGeom>
          <a:noFill/>
          <a:ln w="9525">
            <a:noFill/>
            <a:miter lim="800000"/>
            <a:headEnd/>
            <a:tailEnd/>
          </a:ln>
        </p:spPr>
        <p:txBody>
          <a:bodyPr anchor="ctr"/>
          <a:lstStyle/>
          <a:p>
            <a:pPr algn="r" eaLnBrk="1" hangingPunct="1">
              <a:lnSpc>
                <a:spcPct val="100000"/>
              </a:lnSpc>
              <a:spcBef>
                <a:spcPct val="0"/>
              </a:spcBef>
              <a:buFontTx/>
              <a:buNone/>
            </a:pPr>
            <a:fld id="{568B8970-32F1-44FB-A751-0FFFA65BF37F}" type="slidenum">
              <a:rPr lang="en-CA" sz="800">
                <a:solidFill>
                  <a:schemeClr val="bg1"/>
                </a:solidFill>
              </a:rPr>
              <a:pPr algn="r" eaLnBrk="1" hangingPunct="1">
                <a:lnSpc>
                  <a:spcPct val="100000"/>
                </a:lnSpc>
                <a:spcBef>
                  <a:spcPct val="0"/>
                </a:spcBef>
                <a:buFontTx/>
                <a:buNone/>
              </a:pPr>
              <a:t>10</a:t>
            </a:fld>
            <a:endParaRPr lang="en-CA" sz="800" dirty="0">
              <a:solidFill>
                <a:schemeClr val="bg1"/>
              </a:solidFill>
            </a:endParaRPr>
          </a:p>
        </p:txBody>
      </p:sp>
      <p:sp>
        <p:nvSpPr>
          <p:cNvPr id="46086" name="Text Box 3"/>
          <p:cNvSpPr txBox="1">
            <a:spLocks noChangeArrowheads="1"/>
          </p:cNvSpPr>
          <p:nvPr/>
        </p:nvSpPr>
        <p:spPr bwMode="auto">
          <a:xfrm>
            <a:off x="0" y="0"/>
            <a:ext cx="609600" cy="366713"/>
          </a:xfrm>
          <a:prstGeom prst="rect">
            <a:avLst/>
          </a:prstGeom>
          <a:noFill/>
          <a:ln w="9525">
            <a:noFill/>
            <a:miter lim="800000"/>
            <a:headEnd/>
            <a:tailEnd/>
          </a:ln>
        </p:spPr>
        <p:txBody>
          <a:bodyPr>
            <a:spAutoFit/>
          </a:bodyPr>
          <a:lstStyle/>
          <a:p>
            <a:pPr eaLnBrk="1" hangingPunct="1">
              <a:lnSpc>
                <a:spcPct val="100000"/>
              </a:lnSpc>
              <a:spcBef>
                <a:spcPct val="50000"/>
              </a:spcBef>
              <a:buFontTx/>
              <a:buNone/>
            </a:pPr>
            <a:endParaRPr lang="en-CA" sz="1800" dirty="0"/>
          </a:p>
        </p:txBody>
      </p:sp>
      <p:pic>
        <p:nvPicPr>
          <p:cNvPr id="46088" name="Picture 14"/>
          <p:cNvPicPr>
            <a:picLocks noChangeAspect="1" noChangeArrowheads="1"/>
          </p:cNvPicPr>
          <p:nvPr/>
        </p:nvPicPr>
        <p:blipFill>
          <a:blip r:embed="rId3" cstate="print"/>
          <a:srcRect/>
          <a:stretch>
            <a:fillRect/>
          </a:stretch>
        </p:blipFill>
        <p:spPr bwMode="auto">
          <a:xfrm>
            <a:off x="6299319" y="1612142"/>
            <a:ext cx="2528759" cy="1199795"/>
          </a:xfrm>
          <a:prstGeom prst="rect">
            <a:avLst/>
          </a:prstGeom>
          <a:noFill/>
          <a:ln w="9525">
            <a:noFill/>
            <a:miter lim="800000"/>
            <a:headEnd/>
            <a:tailEnd/>
          </a:ln>
        </p:spPr>
      </p:pic>
      <p:pic>
        <p:nvPicPr>
          <p:cNvPr id="1026" name="Picture 2" descr="C:\Users\10165233\AppData\Local\Microsoft\Windows\Temporary Internet Files\Content.Outlook\ARBYOLHA\Inflectra logo RGB_on clear backgrou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3285" y="5310584"/>
            <a:ext cx="2941326" cy="39319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p:cNvGrpSpPr>
          <p:nvPr/>
        </p:nvGrpSpPr>
        <p:grpSpPr bwMode="auto">
          <a:xfrm>
            <a:off x="8271930" y="6116502"/>
            <a:ext cx="608013" cy="433388"/>
            <a:chOff x="611188" y="4310063"/>
            <a:chExt cx="3154363" cy="2239963"/>
          </a:xfrm>
        </p:grpSpPr>
        <p:sp>
          <p:nvSpPr>
            <p:cNvPr id="9"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18"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smtClean="0">
                <a:solidFill>
                  <a:schemeClr val="bg1"/>
                </a:solidFill>
                <a:latin typeface="Arial" charset="0"/>
                <a:cs typeface="Arial" charset="0"/>
              </a:rPr>
              <a:t>A top 3 global </a:t>
            </a:r>
            <a:r>
              <a:rPr lang="en-CA" dirty="0" err="1" smtClean="0">
                <a:solidFill>
                  <a:schemeClr val="bg1"/>
                </a:solidFill>
                <a:latin typeface="Arial" charset="0"/>
                <a:cs typeface="Arial" charset="0"/>
              </a:rPr>
              <a:t>biosimilars</a:t>
            </a:r>
            <a:r>
              <a:rPr lang="en-CA" dirty="0" smtClean="0">
                <a:solidFill>
                  <a:schemeClr val="bg1"/>
                </a:solidFill>
                <a:latin typeface="Arial" charset="0"/>
                <a:cs typeface="Arial" charset="0"/>
              </a:rPr>
              <a:t> company</a:t>
            </a:r>
          </a:p>
        </p:txBody>
      </p:sp>
      <p:sp>
        <p:nvSpPr>
          <p:cNvPr id="19" name="TextBox 18"/>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5857" y="5527285"/>
            <a:ext cx="2155485" cy="98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Z:\Hospira\Photos\Product Photos\Sapphire\hand_with_image.jpg"/>
          <p:cNvPicPr>
            <a:picLocks noChangeAspect="1" noChangeArrowheads="1"/>
          </p:cNvPicPr>
          <p:nvPr/>
        </p:nvPicPr>
        <p:blipFill>
          <a:blip r:embed="rId3" cstate="print"/>
          <a:srcRect r="17400" b="3793"/>
          <a:stretch>
            <a:fillRect/>
          </a:stretch>
        </p:blipFill>
        <p:spPr bwMode="auto">
          <a:xfrm>
            <a:off x="7573000" y="4296319"/>
            <a:ext cx="827754" cy="1184512"/>
          </a:xfrm>
          <a:prstGeom prst="rect">
            <a:avLst/>
          </a:prstGeom>
          <a:noFill/>
        </p:spPr>
      </p:pic>
      <p:sp>
        <p:nvSpPr>
          <p:cNvPr id="47106" name="Slide Number Placeholder 5"/>
          <p:cNvSpPr>
            <a:spLocks noGrp="1"/>
          </p:cNvSpPr>
          <p:nvPr>
            <p:ph type="sldNum" sz="quarter" idx="12"/>
          </p:nvPr>
        </p:nvSpPr>
        <p:spPr bwMode="auto">
          <a:noFill/>
          <a:ln>
            <a:miter lim="800000"/>
            <a:headEnd/>
            <a:tailEnd/>
          </a:ln>
        </p:spPr>
        <p:txBody>
          <a:bodyPr/>
          <a:lstStyle/>
          <a:p>
            <a:fld id="{0332C8B1-B332-4EC7-AB21-D0D1C271F813}" type="slidenum">
              <a:rPr lang="en-CA" smtClean="0"/>
              <a:pPr/>
              <a:t>11</a:t>
            </a:fld>
            <a:endParaRPr lang="en-CA" dirty="0" smtClean="0"/>
          </a:p>
        </p:txBody>
      </p:sp>
      <p:sp>
        <p:nvSpPr>
          <p:cNvPr id="47108" name="Rectangle 2"/>
          <p:cNvSpPr>
            <a:spLocks noGrp="1"/>
          </p:cNvSpPr>
          <p:nvPr>
            <p:ph idx="1"/>
          </p:nvPr>
        </p:nvSpPr>
        <p:spPr>
          <a:xfrm>
            <a:off x="225461" y="1187450"/>
            <a:ext cx="8305800" cy="4525963"/>
          </a:xfrm>
        </p:spPr>
        <p:txBody>
          <a:bodyPr/>
          <a:lstStyle/>
          <a:p>
            <a:pPr marL="0" indent="0" eaLnBrk="1" hangingPunct="1">
              <a:spcBef>
                <a:spcPct val="50000"/>
              </a:spcBef>
              <a:buClr>
                <a:srgbClr val="D15B05"/>
              </a:buClr>
              <a:buSzPct val="50000"/>
              <a:buNone/>
            </a:pPr>
            <a:r>
              <a:rPr lang="en-US" b="1" dirty="0" smtClean="0">
                <a:solidFill>
                  <a:srgbClr val="D15B05"/>
                </a:solidFill>
                <a:latin typeface="Arial" charset="0"/>
                <a:cs typeface="Arial" charset="0"/>
              </a:rPr>
              <a:t>Providing differentiated, innovative solutions to address safety and productivity </a:t>
            </a:r>
          </a:p>
          <a:p>
            <a:pPr marL="228600" indent="-228600" eaLnBrk="1" hangingPunct="1">
              <a:spcBef>
                <a:spcPct val="50000"/>
              </a:spcBef>
              <a:buClr>
                <a:srgbClr val="D15B05"/>
              </a:buClr>
              <a:buSzPct val="50000"/>
              <a:buFont typeface="Wingdings 2" pitchFamily="18" charset="2"/>
              <a:buChar char="Å"/>
            </a:pPr>
            <a:r>
              <a:rPr lang="en-US" sz="1800" dirty="0" smtClean="0">
                <a:solidFill>
                  <a:srgbClr val="4D4D4D"/>
                </a:solidFill>
                <a:latin typeface="Arial" charset="0"/>
                <a:cs typeface="Arial" charset="0"/>
              </a:rPr>
              <a:t>Proprietary medication management and clinical </a:t>
            </a:r>
            <a:br>
              <a:rPr lang="en-US" sz="1800" dirty="0" smtClean="0">
                <a:solidFill>
                  <a:srgbClr val="4D4D4D"/>
                </a:solidFill>
                <a:latin typeface="Arial" charset="0"/>
                <a:cs typeface="Arial" charset="0"/>
              </a:rPr>
            </a:br>
            <a:r>
              <a:rPr lang="en-US" sz="1800" dirty="0" smtClean="0">
                <a:solidFill>
                  <a:srgbClr val="4D4D4D"/>
                </a:solidFill>
                <a:latin typeface="Arial" charset="0"/>
                <a:cs typeface="Arial" charset="0"/>
              </a:rPr>
              <a:t>information technology platforms that enhance </a:t>
            </a:r>
            <a:br>
              <a:rPr lang="en-US" sz="1800" dirty="0" smtClean="0">
                <a:solidFill>
                  <a:srgbClr val="4D4D4D"/>
                </a:solidFill>
                <a:latin typeface="Arial" charset="0"/>
                <a:cs typeface="Arial" charset="0"/>
              </a:rPr>
            </a:br>
            <a:r>
              <a:rPr lang="en-US" sz="1800" dirty="0" smtClean="0">
                <a:solidFill>
                  <a:srgbClr val="4D4D4D"/>
                </a:solidFill>
                <a:latin typeface="Arial" charset="0"/>
                <a:cs typeface="Arial" charset="0"/>
              </a:rPr>
              <a:t>patient safety, quality of care and clinician workflow</a:t>
            </a:r>
          </a:p>
          <a:p>
            <a:pPr lvl="1">
              <a:spcBef>
                <a:spcPct val="25000"/>
              </a:spcBef>
            </a:pPr>
            <a:r>
              <a:rPr lang="en-US" sz="1600" dirty="0">
                <a:latin typeface="Arial" charset="0"/>
                <a:cs typeface="Arial" charset="0"/>
              </a:rPr>
              <a:t>Plum A+™ general infusion pump </a:t>
            </a:r>
            <a:endParaRPr lang="en-US" sz="1600" dirty="0" smtClean="0">
              <a:latin typeface="Arial" charset="0"/>
              <a:cs typeface="Arial" charset="0"/>
            </a:endParaRPr>
          </a:p>
          <a:p>
            <a:pPr lvl="1">
              <a:spcBef>
                <a:spcPts val="480"/>
              </a:spcBef>
            </a:pPr>
            <a:r>
              <a:rPr lang="en-US" sz="1600" dirty="0" err="1" smtClean="0">
                <a:latin typeface="Arial" charset="0"/>
                <a:cs typeface="Arial" charset="0"/>
              </a:rPr>
              <a:t>LifeCare</a:t>
            </a:r>
            <a:r>
              <a:rPr lang="en-US" sz="1600" dirty="0" smtClean="0">
                <a:latin typeface="Arial" charset="0"/>
                <a:cs typeface="Arial" charset="0"/>
              </a:rPr>
              <a:t> </a:t>
            </a:r>
            <a:r>
              <a:rPr lang="en-US" sz="1600" dirty="0">
                <a:latin typeface="Arial" charset="0"/>
                <a:cs typeface="Arial" charset="0"/>
              </a:rPr>
              <a:t>PCA™ pain management system</a:t>
            </a:r>
          </a:p>
          <a:p>
            <a:pPr lvl="1">
              <a:spcBef>
                <a:spcPts val="480"/>
              </a:spcBef>
            </a:pPr>
            <a:r>
              <a:rPr lang="en-US" sz="1600" dirty="0">
                <a:latin typeface="Arial" charset="0"/>
                <a:cs typeface="Arial" charset="0"/>
              </a:rPr>
              <a:t>Sapphire™ infusion system, a compact and lightweight </a:t>
            </a:r>
          </a:p>
          <a:p>
            <a:pPr marL="457200" lvl="1" indent="0">
              <a:spcBef>
                <a:spcPts val="0"/>
              </a:spcBef>
              <a:spcAft>
                <a:spcPts val="0"/>
              </a:spcAft>
              <a:buNone/>
            </a:pPr>
            <a:r>
              <a:rPr lang="en-US" sz="1600" dirty="0">
                <a:latin typeface="Arial" charset="0"/>
                <a:cs typeface="Arial" charset="0"/>
              </a:rPr>
              <a:t>     infusion device system frequently used in ambulatory</a:t>
            </a:r>
            <a:br>
              <a:rPr lang="en-US" sz="1600" dirty="0">
                <a:latin typeface="Arial" charset="0"/>
                <a:cs typeface="Arial" charset="0"/>
              </a:rPr>
            </a:br>
            <a:r>
              <a:rPr lang="en-US" sz="1600" dirty="0">
                <a:latin typeface="Arial" charset="0"/>
                <a:cs typeface="Arial" charset="0"/>
              </a:rPr>
              <a:t>     and hospital settings </a:t>
            </a:r>
          </a:p>
          <a:p>
            <a:pPr lvl="1">
              <a:spcBef>
                <a:spcPts val="480"/>
              </a:spcBef>
            </a:pPr>
            <a:r>
              <a:rPr lang="en-US" sz="1600" dirty="0" smtClean="0">
                <a:latin typeface="Arial" charset="0"/>
                <a:cs typeface="Arial" charset="0"/>
              </a:rPr>
              <a:t>Significant scale and presence in </a:t>
            </a:r>
            <a:br>
              <a:rPr lang="en-US" sz="1600" dirty="0" smtClean="0">
                <a:latin typeface="Arial" charset="0"/>
                <a:cs typeface="Arial" charset="0"/>
              </a:rPr>
            </a:br>
            <a:r>
              <a:rPr lang="en-US" sz="1600" dirty="0" smtClean="0">
                <a:latin typeface="Arial" charset="0"/>
                <a:cs typeface="Arial" charset="0"/>
              </a:rPr>
              <a:t>hospital and alternate-site settings </a:t>
            </a:r>
          </a:p>
          <a:p>
            <a:pPr lvl="1">
              <a:spcBef>
                <a:spcPts val="480"/>
              </a:spcBef>
            </a:pPr>
            <a:r>
              <a:rPr lang="en-US" sz="1600" dirty="0">
                <a:latin typeface="Arial" charset="0"/>
                <a:cs typeface="Arial" charset="0"/>
              </a:rPr>
              <a:t>Streamlining and modernizing our fleet of </a:t>
            </a:r>
            <a:r>
              <a:rPr lang="en-US" sz="1600" dirty="0" smtClean="0">
                <a:latin typeface="Arial" charset="0"/>
                <a:cs typeface="Arial" charset="0"/>
              </a:rPr>
              <a:t>pumps, </a:t>
            </a:r>
            <a:br>
              <a:rPr lang="en-US" sz="1600" dirty="0" smtClean="0">
                <a:latin typeface="Arial" charset="0"/>
                <a:cs typeface="Arial" charset="0"/>
              </a:rPr>
            </a:br>
            <a:r>
              <a:rPr lang="en-US" sz="1600" dirty="0" smtClean="0">
                <a:latin typeface="Arial" charset="0"/>
                <a:cs typeface="Arial" charset="0"/>
              </a:rPr>
              <a:t>as well as better aligning product portfolio with </a:t>
            </a:r>
          </a:p>
          <a:p>
            <a:pPr marL="457200" lvl="1" indent="0">
              <a:spcBef>
                <a:spcPts val="0"/>
              </a:spcBef>
              <a:buNone/>
            </a:pPr>
            <a:r>
              <a:rPr lang="en-US" sz="1600" dirty="0" smtClean="0">
                <a:latin typeface="Arial" charset="0"/>
                <a:cs typeface="Arial" charset="0"/>
              </a:rPr>
              <a:t>     evolving regulatory environment</a:t>
            </a:r>
          </a:p>
          <a:p>
            <a:pPr lvl="1">
              <a:spcBef>
                <a:spcPct val="25000"/>
              </a:spcBef>
            </a:pPr>
            <a:endParaRPr lang="en-US" sz="1600" dirty="0" smtClean="0">
              <a:latin typeface="Arial" charset="0"/>
              <a:cs typeface="Arial" charset="0"/>
            </a:endParaRPr>
          </a:p>
        </p:txBody>
      </p:sp>
      <p:sp>
        <p:nvSpPr>
          <p:cNvPr id="47109" name="Text Box 3"/>
          <p:cNvSpPr txBox="1">
            <a:spLocks noChangeArrowheads="1"/>
          </p:cNvSpPr>
          <p:nvPr/>
        </p:nvSpPr>
        <p:spPr bwMode="auto">
          <a:xfrm>
            <a:off x="5791200" y="903288"/>
            <a:ext cx="1417638" cy="284162"/>
          </a:xfrm>
          <a:prstGeom prst="rect">
            <a:avLst/>
          </a:prstGeom>
          <a:noFill/>
          <a:ln w="38100">
            <a:noFill/>
            <a:miter lim="800000"/>
            <a:headEnd/>
            <a:tailEnd/>
          </a:ln>
        </p:spPr>
        <p:txBody>
          <a:bodyPr wrap="none" lIns="1371600" rIns="45720">
            <a:spAutoFit/>
          </a:bodyPr>
          <a:lstStyle/>
          <a:p>
            <a:pPr algn="ctr">
              <a:spcBef>
                <a:spcPct val="10000"/>
              </a:spcBef>
              <a:buClr>
                <a:schemeClr val="accent1"/>
              </a:buClr>
              <a:buSzPct val="90000"/>
              <a:buFont typeface="Wingdings" pitchFamily="2" charset="2"/>
              <a:buNone/>
            </a:pPr>
            <a:endParaRPr lang="en-US" sz="1400" b="1">
              <a:solidFill>
                <a:srgbClr val="000000"/>
              </a:solidFill>
            </a:endParaRPr>
          </a:p>
        </p:txBody>
      </p:sp>
      <p:grpSp>
        <p:nvGrpSpPr>
          <p:cNvPr id="7" name="Group 7"/>
          <p:cNvGrpSpPr>
            <a:grpSpLocks/>
          </p:cNvGrpSpPr>
          <p:nvPr/>
        </p:nvGrpSpPr>
        <p:grpSpPr bwMode="auto">
          <a:xfrm>
            <a:off x="8271930" y="6116502"/>
            <a:ext cx="608013" cy="433388"/>
            <a:chOff x="611188" y="4310063"/>
            <a:chExt cx="3154363" cy="2239963"/>
          </a:xfrm>
        </p:grpSpPr>
        <p:sp>
          <p:nvSpPr>
            <p:cNvPr id="8"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17"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smtClean="0">
                <a:solidFill>
                  <a:schemeClr val="bg1"/>
                </a:solidFill>
                <a:latin typeface="Arial" charset="0"/>
                <a:cs typeface="Arial" charset="0"/>
              </a:rPr>
              <a:t>Closer look: Devices</a:t>
            </a:r>
          </a:p>
        </p:txBody>
      </p:sp>
      <p:sp>
        <p:nvSpPr>
          <p:cNvPr id="18" name="TextBox 17"/>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pic>
        <p:nvPicPr>
          <p:cNvPr id="19" name="Picture 9"/>
          <p:cNvPicPr>
            <a:picLocks noChangeAspect="1"/>
          </p:cNvPicPr>
          <p:nvPr/>
        </p:nvPicPr>
        <p:blipFill>
          <a:blip r:embed="rId4" cstate="print"/>
          <a:srcRect b="14284"/>
          <a:stretch>
            <a:fillRect/>
          </a:stretch>
        </p:blipFill>
        <p:spPr bwMode="auto">
          <a:xfrm>
            <a:off x="6926174" y="1773088"/>
            <a:ext cx="1914754" cy="1989287"/>
          </a:xfrm>
          <a:prstGeom prst="rect">
            <a:avLst/>
          </a:prstGeom>
          <a:noFill/>
          <a:ln w="9525">
            <a:noFill/>
            <a:miter lim="800000"/>
            <a:headEnd/>
            <a:tailEnd/>
          </a:ln>
        </p:spPr>
      </p:pic>
      <p:pic>
        <p:nvPicPr>
          <p:cNvPr id="20" name="Picture 19"/>
          <p:cNvPicPr>
            <a:picLocks noChangeAspect="1"/>
          </p:cNvPicPr>
          <p:nvPr/>
        </p:nvPicPr>
        <p:blipFill>
          <a:blip r:embed="rId5" cstate="print"/>
          <a:srcRect l="7487" b="7564"/>
          <a:stretch>
            <a:fillRect/>
          </a:stretch>
        </p:blipFill>
        <p:spPr bwMode="auto">
          <a:xfrm>
            <a:off x="5595582" y="4579273"/>
            <a:ext cx="1808874" cy="163379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2"/>
          </p:nvPr>
        </p:nvSpPr>
        <p:spPr bwMode="auto">
          <a:noFill/>
          <a:ln>
            <a:miter lim="800000"/>
            <a:headEnd/>
            <a:tailEnd/>
          </a:ln>
        </p:spPr>
        <p:txBody>
          <a:bodyPr/>
          <a:lstStyle/>
          <a:p>
            <a:fld id="{217D23B3-5FD2-4217-9F1E-20643F5F9B5D}" type="slidenum">
              <a:rPr lang="en-CA" smtClean="0"/>
              <a:pPr/>
              <a:t>12</a:t>
            </a:fld>
            <a:endParaRPr lang="en-CA" smtClean="0"/>
          </a:p>
        </p:txBody>
      </p:sp>
      <p:sp>
        <p:nvSpPr>
          <p:cNvPr id="48131" name="Rectangle 4"/>
          <p:cNvSpPr>
            <a:spLocks noChangeArrowheads="1"/>
          </p:cNvSpPr>
          <p:nvPr/>
        </p:nvSpPr>
        <p:spPr bwMode="auto">
          <a:xfrm>
            <a:off x="9616957" y="1468935"/>
            <a:ext cx="5792788" cy="4641850"/>
          </a:xfrm>
          <a:prstGeom prst="rect">
            <a:avLst/>
          </a:prstGeom>
          <a:noFill/>
          <a:ln w="9525">
            <a:noFill/>
            <a:miter lim="800000"/>
            <a:headEnd/>
            <a:tailEnd/>
          </a:ln>
        </p:spPr>
        <p:txBody>
          <a:bodyPr lIns="0" tIns="0" rIns="0" bIns="0"/>
          <a:lstStyle/>
          <a:p>
            <a:pPr marL="582613" lvl="1" indent="-233363">
              <a:lnSpc>
                <a:spcPct val="100000"/>
              </a:lnSpc>
              <a:spcBef>
                <a:spcPct val="20000"/>
              </a:spcBef>
              <a:buFont typeface="Arial" charset="0"/>
              <a:buChar char="–"/>
            </a:pPr>
            <a:endParaRPr lang="en-US" sz="1300" dirty="0"/>
          </a:p>
        </p:txBody>
      </p:sp>
      <p:sp>
        <p:nvSpPr>
          <p:cNvPr id="48132" name="Text Box 5"/>
          <p:cNvSpPr txBox="1">
            <a:spLocks noChangeArrowheads="1"/>
          </p:cNvSpPr>
          <p:nvPr/>
        </p:nvSpPr>
        <p:spPr bwMode="auto">
          <a:xfrm>
            <a:off x="5943600" y="1055688"/>
            <a:ext cx="1417638" cy="284162"/>
          </a:xfrm>
          <a:prstGeom prst="rect">
            <a:avLst/>
          </a:prstGeom>
          <a:noFill/>
          <a:ln w="38100">
            <a:noFill/>
            <a:miter lim="800000"/>
            <a:headEnd/>
            <a:tailEnd/>
          </a:ln>
        </p:spPr>
        <p:txBody>
          <a:bodyPr wrap="none" lIns="1371600" rIns="45720">
            <a:spAutoFit/>
          </a:bodyPr>
          <a:lstStyle/>
          <a:p>
            <a:pPr algn="ctr">
              <a:spcBef>
                <a:spcPct val="10000"/>
              </a:spcBef>
              <a:buClr>
                <a:schemeClr val="accent1"/>
              </a:buClr>
              <a:buSzPct val="90000"/>
              <a:buFont typeface="Wingdings" pitchFamily="2" charset="2"/>
              <a:buNone/>
            </a:pPr>
            <a:endParaRPr lang="en-US" sz="1400" b="1">
              <a:solidFill>
                <a:srgbClr val="000000"/>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114" y="3918722"/>
            <a:ext cx="1838325" cy="64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Grp="1"/>
          </p:cNvSpPr>
          <p:nvPr>
            <p:ph idx="1"/>
          </p:nvPr>
        </p:nvSpPr>
        <p:spPr>
          <a:xfrm>
            <a:off x="259874" y="1103052"/>
            <a:ext cx="8159994" cy="4525963"/>
          </a:xfrm>
        </p:spPr>
        <p:txBody>
          <a:bodyPr/>
          <a:lstStyle/>
          <a:p>
            <a:pPr marL="0" indent="0" eaLnBrk="1" hangingPunct="1">
              <a:spcBef>
                <a:spcPct val="50000"/>
              </a:spcBef>
              <a:buClr>
                <a:srgbClr val="D15B05"/>
              </a:buClr>
              <a:buSzPct val="50000"/>
              <a:buNone/>
            </a:pPr>
            <a:r>
              <a:rPr lang="en-US" b="1" dirty="0" smtClean="0">
                <a:solidFill>
                  <a:srgbClr val="D15B05"/>
                </a:solidFill>
                <a:latin typeface="Arial" charset="0"/>
                <a:cs typeface="Arial" charset="0"/>
              </a:rPr>
              <a:t>Providing differentiated, innovative solutions to address productivity and safety</a:t>
            </a:r>
          </a:p>
          <a:p>
            <a:pPr marL="228600" indent="-228600" eaLnBrk="1" hangingPunct="1">
              <a:lnSpc>
                <a:spcPct val="100000"/>
              </a:lnSpc>
              <a:spcBef>
                <a:spcPct val="50000"/>
              </a:spcBef>
              <a:buClr>
                <a:srgbClr val="D15B05"/>
              </a:buClr>
              <a:buSzPct val="50000"/>
              <a:buFont typeface="Wingdings 2" pitchFamily="18" charset="2"/>
              <a:buChar char="Å"/>
            </a:pPr>
            <a:r>
              <a:rPr lang="en-US" sz="1800" dirty="0">
                <a:solidFill>
                  <a:srgbClr val="4D4D4D"/>
                </a:solidFill>
              </a:rPr>
              <a:t>Clinical medical information technology</a:t>
            </a:r>
          </a:p>
          <a:p>
            <a:pPr lvl="1">
              <a:spcBef>
                <a:spcPct val="25000"/>
              </a:spcBef>
            </a:pPr>
            <a:r>
              <a:rPr lang="en-US" sz="1400" dirty="0"/>
              <a:t>Interactive, highly sophisticated software systems</a:t>
            </a:r>
          </a:p>
          <a:p>
            <a:pPr lvl="1">
              <a:spcBef>
                <a:spcPct val="25000"/>
              </a:spcBef>
            </a:pPr>
            <a:r>
              <a:rPr lang="en-US" sz="1400" dirty="0"/>
              <a:t>Leading the industry’s evolution toward </a:t>
            </a:r>
            <a:r>
              <a:rPr lang="en-US" sz="1400" b="1" dirty="0"/>
              <a:t>IV Clinical Integration, </a:t>
            </a:r>
            <a:r>
              <a:rPr lang="en-US" sz="1400" dirty="0"/>
              <a:t>or IVCI, which integrates medication management devices and technologies with electronic </a:t>
            </a:r>
            <a:r>
              <a:rPr lang="en-US" sz="1400" dirty="0" smtClean="0"/>
              <a:t>medical </a:t>
            </a:r>
            <a:r>
              <a:rPr lang="en-US" sz="1400" dirty="0"/>
              <a:t>records</a:t>
            </a:r>
          </a:p>
          <a:p>
            <a:pPr lvl="1">
              <a:spcBef>
                <a:spcPct val="25000"/>
              </a:spcBef>
            </a:pPr>
            <a:r>
              <a:rPr lang="en-US" sz="1400" dirty="0"/>
              <a:t>Supports caregivers in clinical decision process</a:t>
            </a:r>
          </a:p>
          <a:p>
            <a:pPr marL="228600" indent="-228600" eaLnBrk="1" hangingPunct="1">
              <a:lnSpc>
                <a:spcPct val="100000"/>
              </a:lnSpc>
              <a:spcBef>
                <a:spcPct val="50000"/>
              </a:spcBef>
              <a:buClr>
                <a:srgbClr val="D15B05"/>
              </a:buClr>
              <a:buSzPct val="50000"/>
              <a:buFont typeface="Wingdings 2" pitchFamily="18" charset="2"/>
              <a:buChar char="Å"/>
            </a:pPr>
            <a:r>
              <a:rPr lang="en-US" sz="1800" dirty="0" smtClean="0">
                <a:solidFill>
                  <a:srgbClr val="4D4D4D"/>
                </a:solidFill>
              </a:rPr>
              <a:t>Hospira </a:t>
            </a:r>
            <a:r>
              <a:rPr lang="en-US" sz="1800" dirty="0" err="1" smtClean="0">
                <a:solidFill>
                  <a:srgbClr val="4D4D4D"/>
                </a:solidFill>
              </a:rPr>
              <a:t>MedNet</a:t>
            </a:r>
            <a:r>
              <a:rPr lang="en-US" sz="1800" dirty="0" smtClean="0">
                <a:solidFill>
                  <a:srgbClr val="4D4D4D"/>
                </a:solidFill>
              </a:rPr>
              <a:t>™ safety software</a:t>
            </a:r>
          </a:p>
          <a:p>
            <a:pPr lvl="1">
              <a:spcBef>
                <a:spcPct val="25000"/>
              </a:spcBef>
            </a:pPr>
            <a:r>
              <a:rPr lang="en-US" sz="1400" dirty="0" smtClean="0"/>
              <a:t>Improves the medication administration process to help</a:t>
            </a:r>
            <a:br>
              <a:rPr lang="en-US" sz="1400" dirty="0" smtClean="0"/>
            </a:br>
            <a:r>
              <a:rPr lang="en-US" sz="1400" dirty="0" smtClean="0"/>
              <a:t>reduce medication errors</a:t>
            </a:r>
          </a:p>
          <a:p>
            <a:pPr lvl="1">
              <a:spcBef>
                <a:spcPct val="25000"/>
              </a:spcBef>
            </a:pPr>
            <a:r>
              <a:rPr lang="en-US" sz="1400" dirty="0" smtClean="0"/>
              <a:t>Tracks drug delivery data and supports reporting and</a:t>
            </a:r>
            <a:br>
              <a:rPr lang="en-US" sz="1400" dirty="0" smtClean="0"/>
            </a:br>
            <a:r>
              <a:rPr lang="en-US" sz="1400" dirty="0" smtClean="0"/>
              <a:t>best-practice compliance</a:t>
            </a:r>
          </a:p>
          <a:p>
            <a:pPr lvl="1">
              <a:spcBef>
                <a:spcPct val="25000"/>
              </a:spcBef>
            </a:pPr>
            <a:r>
              <a:rPr lang="en-US" sz="1400" dirty="0" smtClean="0"/>
              <a:t>Offers wireless, networking and cross-platform interfacing capabilities </a:t>
            </a:r>
          </a:p>
          <a:p>
            <a:pPr marL="228600" indent="-228600" eaLnBrk="1" hangingPunct="1">
              <a:lnSpc>
                <a:spcPct val="100000"/>
              </a:lnSpc>
              <a:spcBef>
                <a:spcPct val="50000"/>
              </a:spcBef>
              <a:buClr>
                <a:srgbClr val="D15B05"/>
              </a:buClr>
              <a:buSzPct val="50000"/>
              <a:buFont typeface="Wingdings 2" pitchFamily="18" charset="2"/>
              <a:buChar char="Å"/>
            </a:pPr>
            <a:r>
              <a:rPr lang="en-US" sz="1800" dirty="0" smtClean="0">
                <a:solidFill>
                  <a:srgbClr val="4D4D4D"/>
                </a:solidFill>
              </a:rPr>
              <a:t>Consumables</a:t>
            </a:r>
          </a:p>
          <a:p>
            <a:pPr lvl="1">
              <a:spcBef>
                <a:spcPct val="25000"/>
              </a:spcBef>
            </a:pPr>
            <a:r>
              <a:rPr lang="en-US" sz="1400" dirty="0" smtClean="0"/>
              <a:t>Dedicated gravity and disposable administration sets </a:t>
            </a:r>
          </a:p>
          <a:p>
            <a:pPr lvl="1">
              <a:spcBef>
                <a:spcPct val="25000"/>
              </a:spcBef>
            </a:pPr>
            <a:r>
              <a:rPr lang="en-US" sz="1400" dirty="0" smtClean="0"/>
              <a:t>Ancillary devices to prevent clotting and contamination of catheters</a:t>
            </a:r>
          </a:p>
          <a:p>
            <a:pPr marL="582613" lvl="1" indent="-233363"/>
            <a:endParaRPr lang="en-US" sz="1300" dirty="0"/>
          </a:p>
        </p:txBody>
      </p:sp>
      <p:grpSp>
        <p:nvGrpSpPr>
          <p:cNvPr id="8" name="Group 7"/>
          <p:cNvGrpSpPr>
            <a:grpSpLocks/>
          </p:cNvGrpSpPr>
          <p:nvPr/>
        </p:nvGrpSpPr>
        <p:grpSpPr bwMode="auto">
          <a:xfrm>
            <a:off x="8271930" y="6116502"/>
            <a:ext cx="608013" cy="433388"/>
            <a:chOff x="611188" y="4310063"/>
            <a:chExt cx="3154363" cy="2239963"/>
          </a:xfrm>
        </p:grpSpPr>
        <p:sp>
          <p:nvSpPr>
            <p:cNvPr id="9"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19"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smtClean="0">
                <a:solidFill>
                  <a:schemeClr val="bg1"/>
                </a:solidFill>
                <a:latin typeface="Arial" charset="0"/>
                <a:cs typeface="Arial" charset="0"/>
              </a:rPr>
              <a:t>Closer look: Devices</a:t>
            </a:r>
          </a:p>
        </p:txBody>
      </p:sp>
      <p:sp>
        <p:nvSpPr>
          <p:cNvPr id="20" name="TextBox 19"/>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txBox="1">
            <a:spLocks noGrp="1"/>
          </p:cNvSpPr>
          <p:nvPr/>
        </p:nvSpPr>
        <p:spPr bwMode="auto">
          <a:xfrm>
            <a:off x="7010400" y="6653213"/>
            <a:ext cx="2133600" cy="215900"/>
          </a:xfrm>
          <a:prstGeom prst="rect">
            <a:avLst/>
          </a:prstGeom>
          <a:noFill/>
          <a:ln w="9525">
            <a:noFill/>
            <a:miter lim="800000"/>
            <a:headEnd/>
            <a:tailEnd/>
          </a:ln>
        </p:spPr>
        <p:txBody>
          <a:bodyPr anchor="ctr"/>
          <a:lstStyle/>
          <a:p>
            <a:pPr algn="r"/>
            <a:fld id="{6911C17E-B592-446E-A44F-369BF9FB833C}" type="slidenum">
              <a:rPr lang="en-CA" sz="800">
                <a:solidFill>
                  <a:schemeClr val="bg1"/>
                </a:solidFill>
              </a:rPr>
              <a:pPr algn="r"/>
              <a:t>13</a:t>
            </a:fld>
            <a:endParaRPr lang="en-CA" sz="800">
              <a:solidFill>
                <a:schemeClr val="bg1"/>
              </a:solidFill>
            </a:endParaRPr>
          </a:p>
        </p:txBody>
      </p:sp>
      <p:sp>
        <p:nvSpPr>
          <p:cNvPr id="33795" name="Rectangle 3"/>
          <p:cNvSpPr>
            <a:spLocks noGrp="1" noChangeArrowheads="1"/>
          </p:cNvSpPr>
          <p:nvPr>
            <p:ph sz="half" idx="1"/>
          </p:nvPr>
        </p:nvSpPr>
        <p:spPr>
          <a:xfrm>
            <a:off x="470848" y="1210165"/>
            <a:ext cx="2613528" cy="4266710"/>
          </a:xfrm>
        </p:spPr>
        <p:txBody>
          <a:bodyPr/>
          <a:lstStyle/>
          <a:p>
            <a:pPr marL="233363" lvl="1" indent="-233363">
              <a:spcBef>
                <a:spcPts val="1400"/>
              </a:spcBef>
              <a:spcAft>
                <a:spcPts val="0"/>
              </a:spcAft>
              <a:buNone/>
              <a:defRPr/>
            </a:pPr>
            <a:r>
              <a:rPr lang="en-US" sz="1800" b="1" dirty="0" smtClean="0">
                <a:solidFill>
                  <a:srgbClr val="CC3300"/>
                </a:solidFill>
                <a:latin typeface="Arial" charset="0"/>
                <a:cs typeface="Arial" charset="0"/>
              </a:rPr>
              <a:t>     </a:t>
            </a:r>
            <a:r>
              <a:rPr lang="en-US" sz="1800" b="1" dirty="0" smtClean="0">
                <a:solidFill>
                  <a:srgbClr val="D15B05"/>
                </a:solidFill>
                <a:latin typeface="Arial" charset="0"/>
                <a:cs typeface="Arial" charset="0"/>
              </a:rPr>
              <a:t>Technology</a:t>
            </a:r>
            <a:endParaRPr lang="en-US" sz="1800" b="1" dirty="0">
              <a:solidFill>
                <a:srgbClr val="D15B05"/>
              </a:solidFill>
              <a:latin typeface="Arial" charset="0"/>
              <a:cs typeface="Arial" charset="0"/>
            </a:endParaRPr>
          </a:p>
          <a:p>
            <a:pPr marL="0" lvl="1">
              <a:spcBef>
                <a:spcPts val="1800"/>
              </a:spcBef>
              <a:spcAft>
                <a:spcPts val="0"/>
              </a:spcAft>
              <a:buNone/>
              <a:defRPr/>
            </a:pPr>
            <a:r>
              <a:rPr lang="en-US" sz="1500" kern="1200" dirty="0" smtClean="0">
                <a:solidFill>
                  <a:schemeClr val="tx1"/>
                </a:solidFill>
                <a:cs typeface="+mn-cs"/>
              </a:rPr>
              <a:t>State-of-the-art quality systems software</a:t>
            </a:r>
          </a:p>
          <a:p>
            <a:pPr marL="0" lvl="1">
              <a:spcBef>
                <a:spcPts val="1800"/>
              </a:spcBef>
              <a:spcAft>
                <a:spcPts val="0"/>
              </a:spcAft>
              <a:buNone/>
              <a:defRPr/>
            </a:pPr>
            <a:r>
              <a:rPr lang="en-US" sz="1500" dirty="0" smtClean="0">
                <a:solidFill>
                  <a:schemeClr val="tx1"/>
                </a:solidFill>
                <a:cs typeface="+mn-cs"/>
              </a:rPr>
              <a:t>New IT systems</a:t>
            </a:r>
            <a:endParaRPr lang="en-US" sz="1500" kern="1200" dirty="0" smtClean="0">
              <a:solidFill>
                <a:schemeClr val="tx1"/>
              </a:solidFill>
              <a:cs typeface="+mn-cs"/>
            </a:endParaRPr>
          </a:p>
          <a:p>
            <a:pPr marL="0" lvl="1">
              <a:spcBef>
                <a:spcPts val="1800"/>
              </a:spcBef>
              <a:spcAft>
                <a:spcPts val="0"/>
              </a:spcAft>
              <a:buNone/>
              <a:defRPr/>
            </a:pPr>
            <a:r>
              <a:rPr lang="en-US" sz="1500" kern="1200" dirty="0" smtClean="0">
                <a:solidFill>
                  <a:schemeClr val="tx1"/>
                </a:solidFill>
                <a:cs typeface="+mn-cs"/>
              </a:rPr>
              <a:t>Process improvements</a:t>
            </a:r>
            <a:r>
              <a:rPr lang="en-US" sz="1500" b="1" kern="1200" dirty="0" smtClean="0">
                <a:solidFill>
                  <a:schemeClr val="tx1"/>
                </a:solidFill>
                <a:cs typeface="+mn-cs"/>
              </a:rPr>
              <a:t> </a:t>
            </a:r>
            <a:br>
              <a:rPr lang="en-US" sz="1500" b="1" kern="1200" dirty="0" smtClean="0">
                <a:solidFill>
                  <a:schemeClr val="tx1"/>
                </a:solidFill>
                <a:cs typeface="+mn-cs"/>
              </a:rPr>
            </a:br>
            <a:endParaRPr lang="en-US" sz="1500" kern="1200" dirty="0" smtClean="0">
              <a:solidFill>
                <a:schemeClr val="tx1"/>
              </a:solidFill>
              <a:cs typeface="+mn-cs"/>
            </a:endParaRPr>
          </a:p>
        </p:txBody>
      </p:sp>
      <p:sp>
        <p:nvSpPr>
          <p:cNvPr id="5" name="Content Placeholder 4"/>
          <p:cNvSpPr>
            <a:spLocks noGrp="1"/>
          </p:cNvSpPr>
          <p:nvPr>
            <p:ph sz="half" idx="2"/>
          </p:nvPr>
        </p:nvSpPr>
        <p:spPr>
          <a:xfrm>
            <a:off x="3191217" y="1199014"/>
            <a:ext cx="3052482" cy="4354061"/>
          </a:xfrm>
        </p:spPr>
        <p:txBody>
          <a:bodyPr/>
          <a:lstStyle/>
          <a:p>
            <a:pPr marL="233363" lvl="1" indent="-233363">
              <a:spcBef>
                <a:spcPts val="1400"/>
              </a:spcBef>
              <a:spcAft>
                <a:spcPts val="0"/>
              </a:spcAft>
              <a:buNone/>
              <a:defRPr/>
            </a:pPr>
            <a:r>
              <a:rPr lang="en-US" sz="1800" b="1" dirty="0" smtClean="0">
                <a:solidFill>
                  <a:srgbClr val="CC3300"/>
                </a:solidFill>
                <a:latin typeface="Arial" charset="0"/>
                <a:cs typeface="Arial" charset="0"/>
              </a:rPr>
              <a:t>     </a:t>
            </a:r>
            <a:r>
              <a:rPr lang="en-US" sz="1800" b="1" dirty="0" smtClean="0">
                <a:solidFill>
                  <a:srgbClr val="D15B05"/>
                </a:solidFill>
                <a:latin typeface="Arial" charset="0"/>
                <a:cs typeface="Arial" charset="0"/>
              </a:rPr>
              <a:t>Modernization</a:t>
            </a:r>
            <a:endParaRPr lang="en-US" sz="1800" b="1" dirty="0">
              <a:solidFill>
                <a:srgbClr val="D15B05"/>
              </a:solidFill>
              <a:latin typeface="Arial" charset="0"/>
              <a:cs typeface="Arial" charset="0"/>
            </a:endParaRPr>
          </a:p>
          <a:p>
            <a:pPr marL="0" lvl="1">
              <a:lnSpc>
                <a:spcPts val="2000"/>
              </a:lnSpc>
              <a:spcBef>
                <a:spcPts val="800"/>
              </a:spcBef>
              <a:spcAft>
                <a:spcPts val="0"/>
              </a:spcAft>
              <a:buNone/>
              <a:defRPr/>
            </a:pPr>
            <a:r>
              <a:rPr lang="en-US" sz="1500" kern="1200" dirty="0" smtClean="0">
                <a:solidFill>
                  <a:schemeClr val="tx1"/>
                </a:solidFill>
                <a:cs typeface="+mn-cs"/>
              </a:rPr>
              <a:t>New pharmaceutical facility</a:t>
            </a:r>
            <a:br>
              <a:rPr lang="en-US" sz="1500" kern="1200" dirty="0" smtClean="0">
                <a:solidFill>
                  <a:schemeClr val="tx1"/>
                </a:solidFill>
                <a:cs typeface="+mn-cs"/>
              </a:rPr>
            </a:br>
            <a:r>
              <a:rPr lang="en-US" sz="1500" kern="1200" dirty="0" smtClean="0">
                <a:solidFill>
                  <a:schemeClr val="tx1"/>
                </a:solidFill>
                <a:cs typeface="+mn-cs"/>
              </a:rPr>
              <a:t>in </a:t>
            </a:r>
            <a:r>
              <a:rPr lang="en-US" sz="1500" kern="1200" dirty="0" err="1" smtClean="0">
                <a:solidFill>
                  <a:schemeClr val="tx1"/>
                </a:solidFill>
                <a:cs typeface="+mn-cs"/>
              </a:rPr>
              <a:t>Vizag</a:t>
            </a:r>
            <a:r>
              <a:rPr lang="en-US" sz="1500" kern="1200" dirty="0" smtClean="0">
                <a:solidFill>
                  <a:schemeClr val="tx1"/>
                </a:solidFill>
                <a:cs typeface="+mn-cs"/>
              </a:rPr>
              <a:t>, India (to </a:t>
            </a:r>
            <a:r>
              <a:rPr lang="en-US" sz="1500" dirty="0" smtClean="0">
                <a:solidFill>
                  <a:schemeClr val="tx1"/>
                </a:solidFill>
                <a:cs typeface="+mn-cs"/>
              </a:rPr>
              <a:t>begin commercial production in late </a:t>
            </a:r>
            <a:r>
              <a:rPr lang="en-US" sz="1500" kern="1200" dirty="0" smtClean="0">
                <a:solidFill>
                  <a:schemeClr val="tx1"/>
                </a:solidFill>
                <a:cs typeface="+mn-cs"/>
              </a:rPr>
              <a:t>2014)</a:t>
            </a:r>
          </a:p>
          <a:p>
            <a:pPr marL="0" lvl="1">
              <a:lnSpc>
                <a:spcPts val="1900"/>
              </a:lnSpc>
              <a:spcBef>
                <a:spcPts val="1000"/>
              </a:spcBef>
              <a:spcAft>
                <a:spcPts val="0"/>
              </a:spcAft>
              <a:buNone/>
              <a:defRPr/>
            </a:pPr>
            <a:r>
              <a:rPr lang="en-US" sz="1500" kern="1200" dirty="0" smtClean="0">
                <a:solidFill>
                  <a:schemeClr val="tx1"/>
                </a:solidFill>
                <a:cs typeface="+mn-cs"/>
              </a:rPr>
              <a:t>New </a:t>
            </a:r>
            <a:r>
              <a:rPr lang="en-US" sz="1500" dirty="0" smtClean="0">
                <a:solidFill>
                  <a:schemeClr val="tx1"/>
                </a:solidFill>
                <a:cs typeface="+mn-cs"/>
              </a:rPr>
              <a:t>quality control laboratory </a:t>
            </a:r>
            <a:br>
              <a:rPr lang="en-US" sz="1500" dirty="0" smtClean="0">
                <a:solidFill>
                  <a:schemeClr val="tx1"/>
                </a:solidFill>
                <a:cs typeface="+mn-cs"/>
              </a:rPr>
            </a:br>
            <a:r>
              <a:rPr lang="en-US" sz="1500" dirty="0" smtClean="0">
                <a:solidFill>
                  <a:schemeClr val="tx1"/>
                </a:solidFill>
                <a:cs typeface="+mn-cs"/>
              </a:rPr>
              <a:t>at Rocky Mount, N.C.</a:t>
            </a:r>
          </a:p>
          <a:p>
            <a:pPr marL="0" lvl="1">
              <a:lnSpc>
                <a:spcPts val="1900"/>
              </a:lnSpc>
              <a:spcBef>
                <a:spcPts val="1000"/>
              </a:spcBef>
              <a:spcAft>
                <a:spcPts val="0"/>
              </a:spcAft>
              <a:buNone/>
              <a:defRPr/>
            </a:pPr>
            <a:r>
              <a:rPr lang="en-US" sz="1500" kern="1200" dirty="0" smtClean="0">
                <a:solidFill>
                  <a:schemeClr val="tx1"/>
                </a:solidFill>
                <a:cs typeface="+mn-cs"/>
              </a:rPr>
              <a:t>New </a:t>
            </a:r>
            <a:r>
              <a:rPr lang="en-US" sz="1500" dirty="0" smtClean="0">
                <a:solidFill>
                  <a:schemeClr val="tx1"/>
                </a:solidFill>
                <a:cs typeface="+mn-cs"/>
              </a:rPr>
              <a:t>automated</a:t>
            </a:r>
            <a:r>
              <a:rPr lang="en-US" sz="1500" kern="1200" dirty="0" smtClean="0">
                <a:solidFill>
                  <a:schemeClr val="tx1"/>
                </a:solidFill>
                <a:cs typeface="+mn-cs"/>
              </a:rPr>
              <a:t> visual inspection equipment in multiple sites</a:t>
            </a:r>
          </a:p>
          <a:p>
            <a:pPr marL="0" lvl="1">
              <a:lnSpc>
                <a:spcPts val="1900"/>
              </a:lnSpc>
              <a:spcBef>
                <a:spcPts val="1000"/>
              </a:spcBef>
              <a:spcAft>
                <a:spcPts val="0"/>
              </a:spcAft>
              <a:buNone/>
              <a:defRPr/>
            </a:pPr>
            <a:r>
              <a:rPr lang="en-US" sz="1500" kern="1200" dirty="0" smtClean="0">
                <a:solidFill>
                  <a:schemeClr val="tx1"/>
                </a:solidFill>
                <a:cs typeface="+mn-cs"/>
              </a:rPr>
              <a:t>Equipment, capacity and infrastructure </a:t>
            </a:r>
            <a:r>
              <a:rPr lang="en-US" sz="1500" dirty="0" smtClean="0">
                <a:solidFill>
                  <a:schemeClr val="tx1"/>
                </a:solidFill>
                <a:cs typeface="+mn-cs"/>
              </a:rPr>
              <a:t>upgrades</a:t>
            </a:r>
          </a:p>
          <a:p>
            <a:pPr marL="0" lvl="1">
              <a:lnSpc>
                <a:spcPts val="1900"/>
              </a:lnSpc>
              <a:spcBef>
                <a:spcPts val="1000"/>
              </a:spcBef>
              <a:spcAft>
                <a:spcPts val="0"/>
              </a:spcAft>
              <a:buNone/>
              <a:defRPr/>
            </a:pPr>
            <a:r>
              <a:rPr lang="en-US" sz="1500" kern="1200" dirty="0" smtClean="0">
                <a:solidFill>
                  <a:schemeClr val="tx1"/>
                </a:solidFill>
                <a:cs typeface="+mn-cs"/>
              </a:rPr>
              <a:t>Qualifying secondary suppliers for API and manufacturing lines</a:t>
            </a:r>
          </a:p>
          <a:p>
            <a:pPr marL="0" lvl="1">
              <a:lnSpc>
                <a:spcPts val="1900"/>
              </a:lnSpc>
              <a:spcBef>
                <a:spcPts val="1000"/>
              </a:spcBef>
              <a:spcAft>
                <a:spcPts val="0"/>
              </a:spcAft>
              <a:buNone/>
              <a:defRPr/>
            </a:pPr>
            <a:r>
              <a:rPr lang="en-US" sz="1500" dirty="0" smtClean="0">
                <a:solidFill>
                  <a:schemeClr val="tx1"/>
                </a:solidFill>
                <a:cs typeface="+mn-cs"/>
              </a:rPr>
              <a:t>Streamlining and modernizing our infusion device portfolio</a:t>
            </a:r>
            <a:endParaRPr lang="en-US" sz="1500" dirty="0">
              <a:solidFill>
                <a:schemeClr val="tx1"/>
              </a:solidFill>
              <a:cs typeface="+mn-cs"/>
            </a:endParaRPr>
          </a:p>
        </p:txBody>
      </p:sp>
      <p:sp>
        <p:nvSpPr>
          <p:cNvPr id="6" name="Content Placeholder 4"/>
          <p:cNvSpPr txBox="1">
            <a:spLocks/>
          </p:cNvSpPr>
          <p:nvPr/>
        </p:nvSpPr>
        <p:spPr bwMode="auto">
          <a:xfrm>
            <a:off x="6309479" y="1284146"/>
            <a:ext cx="2648899" cy="382125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3363" lvl="1" indent="-233363" eaLnBrk="0" hangingPunct="0">
              <a:spcBef>
                <a:spcPts val="1400"/>
              </a:spcBef>
              <a:spcAft>
                <a:spcPts val="0"/>
              </a:spcAft>
              <a:defRPr/>
            </a:pPr>
            <a:r>
              <a:rPr lang="en-US" sz="1800" b="1" dirty="0" smtClean="0">
                <a:solidFill>
                  <a:srgbClr val="CC3300"/>
                </a:solidFill>
                <a:latin typeface="Arial" charset="0"/>
                <a:cs typeface="Arial" charset="0"/>
              </a:rPr>
              <a:t>        </a:t>
            </a:r>
            <a:r>
              <a:rPr lang="en-US" sz="1800" b="1" dirty="0" smtClean="0">
                <a:solidFill>
                  <a:srgbClr val="D15B05"/>
                </a:solidFill>
                <a:latin typeface="Arial" charset="0"/>
                <a:cs typeface="Arial" charset="0"/>
              </a:rPr>
              <a:t>People</a:t>
            </a:r>
            <a:endParaRPr lang="en-US" sz="1800" b="1" dirty="0">
              <a:solidFill>
                <a:srgbClr val="D15B05"/>
              </a:solidFill>
              <a:latin typeface="Arial" charset="0"/>
              <a:cs typeface="Arial" charset="0"/>
            </a:endParaRPr>
          </a:p>
          <a:p>
            <a:pPr marL="0" lvl="1" indent="-285750" eaLnBrk="0" hangingPunct="0">
              <a:lnSpc>
                <a:spcPct val="80000"/>
              </a:lnSpc>
              <a:spcBef>
                <a:spcPts val="900"/>
              </a:spcBef>
              <a:spcAft>
                <a:spcPts val="0"/>
              </a:spcAft>
              <a:buClr>
                <a:schemeClr val="tx2"/>
              </a:buClr>
              <a:defRPr/>
            </a:pPr>
            <a:r>
              <a:rPr lang="en-US" sz="1500" dirty="0">
                <a:cs typeface="+mn-cs"/>
              </a:rPr>
              <a:t>New operations and </a:t>
            </a:r>
            <a:r>
              <a:rPr lang="en-US" sz="1500" dirty="0" smtClean="0">
                <a:cs typeface="+mn-cs"/>
              </a:rPr>
              <a:t/>
            </a:r>
            <a:br>
              <a:rPr lang="en-US" sz="1500" dirty="0" smtClean="0">
                <a:cs typeface="+mn-cs"/>
              </a:rPr>
            </a:br>
            <a:r>
              <a:rPr lang="en-US" sz="1500" dirty="0" smtClean="0">
                <a:cs typeface="+mn-cs"/>
              </a:rPr>
              <a:t>quality </a:t>
            </a:r>
            <a:r>
              <a:rPr lang="en-US" sz="1500" dirty="0">
                <a:cs typeface="+mn-cs"/>
              </a:rPr>
              <a:t>leaders</a:t>
            </a:r>
          </a:p>
          <a:p>
            <a:pPr marL="0" lvl="1" indent="-285750" eaLnBrk="0" hangingPunct="0">
              <a:spcBef>
                <a:spcPts val="1800"/>
              </a:spcBef>
              <a:spcAft>
                <a:spcPts val="0"/>
              </a:spcAft>
              <a:buClr>
                <a:schemeClr val="tx2"/>
              </a:buClr>
              <a:defRPr/>
            </a:pPr>
            <a:r>
              <a:rPr lang="en-US" sz="1500" dirty="0">
                <a:cs typeface="+mn-cs"/>
              </a:rPr>
              <a:t>Expanded operations </a:t>
            </a:r>
            <a:r>
              <a:rPr lang="en-US" sz="1500" dirty="0" smtClean="0">
                <a:cs typeface="+mn-cs"/>
              </a:rPr>
              <a:t/>
            </a:r>
            <a:br>
              <a:rPr lang="en-US" sz="1500" dirty="0" smtClean="0">
                <a:cs typeface="+mn-cs"/>
              </a:rPr>
            </a:br>
            <a:r>
              <a:rPr lang="en-US" sz="1500" dirty="0" smtClean="0">
                <a:cs typeface="+mn-cs"/>
              </a:rPr>
              <a:t>and </a:t>
            </a:r>
            <a:r>
              <a:rPr lang="en-US" sz="1500" dirty="0">
                <a:cs typeface="+mn-cs"/>
              </a:rPr>
              <a:t>quality organizations</a:t>
            </a:r>
          </a:p>
          <a:p>
            <a:pPr marL="0" lvl="1" indent="-285750" eaLnBrk="0" hangingPunct="0">
              <a:spcBef>
                <a:spcPts val="1800"/>
              </a:spcBef>
              <a:spcAft>
                <a:spcPts val="0"/>
              </a:spcAft>
              <a:buClr>
                <a:schemeClr val="tx2"/>
              </a:buClr>
              <a:defRPr/>
            </a:pPr>
            <a:r>
              <a:rPr lang="en-US" sz="1500" dirty="0">
                <a:cs typeface="+mn-cs"/>
              </a:rPr>
              <a:t>Upgraded manufacturing technical skills </a:t>
            </a:r>
            <a:r>
              <a:rPr lang="en-US" sz="1500" dirty="0" smtClean="0">
                <a:cs typeface="+mn-cs"/>
              </a:rPr>
              <a:t>and </a:t>
            </a:r>
            <a:r>
              <a:rPr lang="en-US" sz="1500" dirty="0">
                <a:cs typeface="+mn-cs"/>
              </a:rPr>
              <a:t>training</a:t>
            </a:r>
          </a:p>
        </p:txBody>
      </p:sp>
      <p:pic>
        <p:nvPicPr>
          <p:cNvPr id="8" name="Picture 12" descr="Worldwide_headquarters"/>
          <p:cNvPicPr>
            <a:picLocks noChangeAspect="1" noChangeArrowheads="1"/>
          </p:cNvPicPr>
          <p:nvPr/>
        </p:nvPicPr>
        <p:blipFill>
          <a:blip r:embed="rId3" cstate="print"/>
          <a:srcRect r="67194"/>
          <a:stretch>
            <a:fillRect/>
          </a:stretch>
        </p:blipFill>
        <p:spPr bwMode="auto">
          <a:xfrm>
            <a:off x="470848" y="5700736"/>
            <a:ext cx="919163" cy="738188"/>
          </a:xfrm>
          <a:prstGeom prst="rect">
            <a:avLst/>
          </a:prstGeom>
          <a:noFill/>
          <a:ln w="9525">
            <a:noFill/>
            <a:miter lim="800000"/>
            <a:headEnd/>
            <a:tailEnd/>
          </a:ln>
        </p:spPr>
      </p:pic>
      <p:pic>
        <p:nvPicPr>
          <p:cNvPr id="9" name="Picture 13" descr="Worldwide_headquarters"/>
          <p:cNvPicPr>
            <a:picLocks noChangeAspect="1" noChangeArrowheads="1"/>
          </p:cNvPicPr>
          <p:nvPr/>
        </p:nvPicPr>
        <p:blipFill>
          <a:blip r:embed="rId3" cstate="print"/>
          <a:srcRect l="33038" r="33458"/>
          <a:stretch>
            <a:fillRect/>
          </a:stretch>
        </p:blipFill>
        <p:spPr bwMode="auto">
          <a:xfrm>
            <a:off x="1642677" y="5700736"/>
            <a:ext cx="938212" cy="738188"/>
          </a:xfrm>
          <a:prstGeom prst="rect">
            <a:avLst/>
          </a:prstGeom>
          <a:noFill/>
          <a:ln w="9525">
            <a:noFill/>
            <a:miter lim="800000"/>
            <a:headEnd/>
            <a:tailEnd/>
          </a:ln>
        </p:spPr>
      </p:pic>
      <p:pic>
        <p:nvPicPr>
          <p:cNvPr id="12" name="Picture 14" descr="Worldwide_headquarters"/>
          <p:cNvPicPr>
            <a:picLocks noChangeAspect="1" noChangeArrowheads="1"/>
          </p:cNvPicPr>
          <p:nvPr/>
        </p:nvPicPr>
        <p:blipFill>
          <a:blip r:embed="rId3" cstate="print"/>
          <a:srcRect l="66635"/>
          <a:stretch>
            <a:fillRect/>
          </a:stretch>
        </p:blipFill>
        <p:spPr bwMode="auto">
          <a:xfrm>
            <a:off x="2833555" y="5700736"/>
            <a:ext cx="935037" cy="738188"/>
          </a:xfrm>
          <a:prstGeom prst="rect">
            <a:avLst/>
          </a:prstGeom>
          <a:noFill/>
          <a:ln w="9525">
            <a:noFill/>
            <a:miter lim="800000"/>
            <a:headEnd/>
            <a:tailEnd/>
          </a:ln>
        </p:spPr>
      </p:pic>
      <p:pic>
        <p:nvPicPr>
          <p:cNvPr id="14" name="Picture 15" descr="chennai"/>
          <p:cNvPicPr>
            <a:picLocks noChangeAspect="1" noChangeArrowheads="1"/>
          </p:cNvPicPr>
          <p:nvPr/>
        </p:nvPicPr>
        <p:blipFill>
          <a:blip r:embed="rId4" cstate="print"/>
          <a:srcRect l="34689" r="35062"/>
          <a:stretch>
            <a:fillRect/>
          </a:stretch>
        </p:blipFill>
        <p:spPr bwMode="auto">
          <a:xfrm>
            <a:off x="5313736" y="5703912"/>
            <a:ext cx="1035050" cy="735012"/>
          </a:xfrm>
          <a:prstGeom prst="rect">
            <a:avLst/>
          </a:prstGeom>
          <a:noFill/>
          <a:ln w="9525">
            <a:noFill/>
            <a:miter lim="800000"/>
            <a:headEnd/>
            <a:tailEnd/>
          </a:ln>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6138"/>
          <a:stretch/>
        </p:blipFill>
        <p:spPr>
          <a:xfrm>
            <a:off x="6601451" y="5705856"/>
            <a:ext cx="1032478" cy="733068"/>
          </a:xfrm>
          <a:prstGeom prst="rect">
            <a:avLst/>
          </a:prstGeom>
        </p:spPr>
      </p:pic>
      <p:pic>
        <p:nvPicPr>
          <p:cNvPr id="16" name="Picture 10" descr="chennai"/>
          <p:cNvPicPr>
            <a:picLocks noChangeAspect="1" noChangeArrowheads="1"/>
          </p:cNvPicPr>
          <p:nvPr/>
        </p:nvPicPr>
        <p:blipFill>
          <a:blip r:embed="rId4" cstate="print"/>
          <a:srcRect r="65782"/>
          <a:stretch>
            <a:fillRect/>
          </a:stretch>
        </p:blipFill>
        <p:spPr bwMode="auto">
          <a:xfrm>
            <a:off x="4021258" y="5703912"/>
            <a:ext cx="1039812" cy="735012"/>
          </a:xfrm>
          <a:prstGeom prst="rect">
            <a:avLst/>
          </a:prstGeom>
          <a:noFill/>
          <a:ln w="9525">
            <a:noFill/>
            <a:miter lim="800000"/>
            <a:headEnd/>
            <a:tailEnd/>
          </a:ln>
        </p:spPr>
      </p:pic>
      <p:grpSp>
        <p:nvGrpSpPr>
          <p:cNvPr id="15" name="Group 7"/>
          <p:cNvGrpSpPr>
            <a:grpSpLocks/>
          </p:cNvGrpSpPr>
          <p:nvPr/>
        </p:nvGrpSpPr>
        <p:grpSpPr bwMode="auto">
          <a:xfrm>
            <a:off x="8271930" y="6116502"/>
            <a:ext cx="608013" cy="433388"/>
            <a:chOff x="611188" y="4310063"/>
            <a:chExt cx="3154363" cy="2239963"/>
          </a:xfrm>
        </p:grpSpPr>
        <p:sp>
          <p:nvSpPr>
            <p:cNvPr id="17"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6" name="Title 1"/>
          <p:cNvSpPr txBox="1">
            <a:spLocks/>
          </p:cNvSpPr>
          <p:nvPr/>
        </p:nvSpPr>
        <p:spPr bwMode="auto">
          <a:xfrm>
            <a:off x="-30126"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sz="2400" dirty="0" smtClean="0">
                <a:solidFill>
                  <a:schemeClr val="bg1"/>
                </a:solidFill>
                <a:latin typeface="Arial" charset="0"/>
                <a:cs typeface="Arial" charset="0"/>
              </a:rPr>
              <a:t>Investing more than $1 billion across our operations</a:t>
            </a:r>
          </a:p>
        </p:txBody>
      </p:sp>
      <p:sp>
        <p:nvSpPr>
          <p:cNvPr id="27" name="TextBox 26"/>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spTree>
    <p:extLst>
      <p:ext uri="{BB962C8B-B14F-4D97-AF65-F5344CB8AC3E}">
        <p14:creationId xmlns:p14="http://schemas.microsoft.com/office/powerpoint/2010/main" val="16135585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3" cstate="print"/>
          <a:srcRect/>
          <a:stretch>
            <a:fillRect/>
          </a:stretch>
        </p:blipFill>
        <p:spPr bwMode="auto">
          <a:xfrm>
            <a:off x="4427420" y="2765305"/>
            <a:ext cx="4629150" cy="2924175"/>
          </a:xfrm>
          <a:prstGeom prst="rect">
            <a:avLst/>
          </a:prstGeom>
          <a:noFill/>
          <a:ln w="9525">
            <a:noFill/>
            <a:miter lim="800000"/>
            <a:headEnd/>
            <a:tailEnd/>
          </a:ln>
        </p:spPr>
      </p:pic>
      <p:sp>
        <p:nvSpPr>
          <p:cNvPr id="18434" name="Slide Number Placeholder 5"/>
          <p:cNvSpPr txBox="1">
            <a:spLocks noGrp="1"/>
          </p:cNvSpPr>
          <p:nvPr/>
        </p:nvSpPr>
        <p:spPr bwMode="auto">
          <a:xfrm>
            <a:off x="7010400" y="6653213"/>
            <a:ext cx="2133600" cy="215900"/>
          </a:xfrm>
          <a:prstGeom prst="rect">
            <a:avLst/>
          </a:prstGeom>
          <a:noFill/>
          <a:ln w="9525">
            <a:noFill/>
            <a:miter lim="800000"/>
            <a:headEnd/>
            <a:tailEnd/>
          </a:ln>
        </p:spPr>
        <p:txBody>
          <a:bodyPr anchor="ctr"/>
          <a:lstStyle/>
          <a:p>
            <a:pPr algn="r" eaLnBrk="1" hangingPunct="1">
              <a:lnSpc>
                <a:spcPct val="100000"/>
              </a:lnSpc>
              <a:spcBef>
                <a:spcPct val="0"/>
              </a:spcBef>
              <a:buFontTx/>
              <a:buNone/>
            </a:pPr>
            <a:fld id="{9972DA44-0122-4D0E-94A4-831DDF5F5C91}" type="slidenum">
              <a:rPr lang="en-CA" sz="800">
                <a:solidFill>
                  <a:prstClr val="white"/>
                </a:solidFill>
                <a:latin typeface="Arial" pitchFamily="34" charset="0"/>
                <a:cs typeface="Arial" pitchFamily="34" charset="0"/>
              </a:rPr>
              <a:pPr algn="r" eaLnBrk="1" hangingPunct="1">
                <a:lnSpc>
                  <a:spcPct val="100000"/>
                </a:lnSpc>
                <a:spcBef>
                  <a:spcPct val="0"/>
                </a:spcBef>
                <a:buFontTx/>
                <a:buNone/>
              </a:pPr>
              <a:t>14</a:t>
            </a:fld>
            <a:endParaRPr lang="en-CA" sz="800" dirty="0">
              <a:solidFill>
                <a:prstClr val="white"/>
              </a:solidFill>
              <a:latin typeface="Arial" pitchFamily="34" charset="0"/>
              <a:cs typeface="Arial" pitchFamily="34" charset="0"/>
            </a:endParaRPr>
          </a:p>
        </p:txBody>
      </p:sp>
      <p:sp>
        <p:nvSpPr>
          <p:cNvPr id="18437" name="Content Placeholder 3"/>
          <p:cNvSpPr>
            <a:spLocks noGrp="1"/>
          </p:cNvSpPr>
          <p:nvPr>
            <p:ph idx="1"/>
          </p:nvPr>
        </p:nvSpPr>
        <p:spPr>
          <a:xfrm>
            <a:off x="380999" y="1334637"/>
            <a:ext cx="6709013" cy="4525963"/>
          </a:xfrm>
        </p:spPr>
        <p:txBody>
          <a:bodyPr/>
          <a:lstStyle/>
          <a:p>
            <a:pPr marL="355600" indent="-355600">
              <a:spcBef>
                <a:spcPts val="2300"/>
              </a:spcBef>
              <a:buSzPct val="140000"/>
              <a:buBlip>
                <a:blip r:embed="rId4"/>
              </a:buBlip>
            </a:pPr>
            <a:r>
              <a:rPr lang="en-CA" sz="1800" dirty="0" smtClean="0">
                <a:solidFill>
                  <a:schemeClr val="tx1">
                    <a:lumMod val="85000"/>
                    <a:lumOff val="15000"/>
                  </a:schemeClr>
                </a:solidFill>
                <a:sym typeface="Wingdings" pitchFamily="2" charset="2"/>
              </a:rPr>
              <a:t>Dedicated focus on the generic injectable market</a:t>
            </a:r>
          </a:p>
          <a:p>
            <a:pPr lvl="1">
              <a:spcBef>
                <a:spcPct val="10000"/>
              </a:spcBef>
              <a:spcAft>
                <a:spcPct val="20000"/>
              </a:spcAft>
            </a:pPr>
            <a:r>
              <a:rPr lang="en-CA" sz="1600" dirty="0" smtClean="0">
                <a:solidFill>
                  <a:schemeClr val="tx1">
                    <a:lumMod val="85000"/>
                    <a:lumOff val="15000"/>
                  </a:schemeClr>
                </a:solidFill>
                <a:sym typeface="Wingdings" pitchFamily="2" charset="2"/>
              </a:rPr>
              <a:t>one of industry’s broadest injectable portfolios</a:t>
            </a:r>
          </a:p>
          <a:p>
            <a:pPr lvl="1">
              <a:spcBef>
                <a:spcPct val="10000"/>
              </a:spcBef>
              <a:spcAft>
                <a:spcPct val="20000"/>
              </a:spcAft>
            </a:pPr>
            <a:r>
              <a:rPr lang="en-CA" sz="1600" dirty="0" smtClean="0">
                <a:solidFill>
                  <a:schemeClr val="tx1">
                    <a:lumMod val="85000"/>
                    <a:lumOff val="15000"/>
                  </a:schemeClr>
                </a:solidFill>
                <a:sym typeface="Wingdings" pitchFamily="2" charset="2"/>
              </a:rPr>
              <a:t>largest global market share</a:t>
            </a:r>
          </a:p>
          <a:p>
            <a:pPr lvl="1">
              <a:spcBef>
                <a:spcPct val="10000"/>
              </a:spcBef>
              <a:spcAft>
                <a:spcPct val="20000"/>
              </a:spcAft>
            </a:pPr>
            <a:r>
              <a:rPr lang="en-CA" sz="1600" dirty="0" smtClean="0">
                <a:solidFill>
                  <a:schemeClr val="tx1">
                    <a:lumMod val="85000"/>
                    <a:lumOff val="15000"/>
                  </a:schemeClr>
                </a:solidFill>
                <a:sym typeface="Wingdings" pitchFamily="2" charset="2"/>
              </a:rPr>
              <a:t>differentiated product portfolio with proprietary formats</a:t>
            </a:r>
          </a:p>
          <a:p>
            <a:pPr marL="355600" indent="-355600">
              <a:spcBef>
                <a:spcPts val="2300"/>
              </a:spcBef>
              <a:buSzPct val="140000"/>
              <a:buBlip>
                <a:blip r:embed="rId4"/>
              </a:buBlip>
            </a:pPr>
            <a:r>
              <a:rPr lang="en-CA" sz="1800" dirty="0" smtClean="0">
                <a:solidFill>
                  <a:schemeClr val="tx1">
                    <a:lumMod val="85000"/>
                    <a:lumOff val="15000"/>
                  </a:schemeClr>
                </a:solidFill>
                <a:sym typeface="Wingdings" pitchFamily="2" charset="2"/>
              </a:rPr>
              <a:t>A global leader in </a:t>
            </a:r>
            <a:r>
              <a:rPr lang="en-CA" sz="1800" dirty="0" err="1" smtClean="0">
                <a:solidFill>
                  <a:schemeClr val="tx1">
                    <a:lumMod val="85000"/>
                    <a:lumOff val="15000"/>
                  </a:schemeClr>
                </a:solidFill>
                <a:sym typeface="Wingdings" pitchFamily="2" charset="2"/>
              </a:rPr>
              <a:t>biosimilars</a:t>
            </a:r>
            <a:r>
              <a:rPr lang="en-CA" sz="1800" dirty="0" smtClean="0">
                <a:solidFill>
                  <a:schemeClr val="tx1">
                    <a:lumMod val="85000"/>
                    <a:lumOff val="15000"/>
                  </a:schemeClr>
                </a:solidFill>
                <a:sym typeface="Wingdings" pitchFamily="2" charset="2"/>
              </a:rPr>
              <a:t/>
            </a:r>
            <a:br>
              <a:rPr lang="en-CA" sz="1800" dirty="0" smtClean="0">
                <a:solidFill>
                  <a:schemeClr val="tx1">
                    <a:lumMod val="85000"/>
                    <a:lumOff val="15000"/>
                  </a:schemeClr>
                </a:solidFill>
                <a:sym typeface="Wingdings" pitchFamily="2" charset="2"/>
              </a:rPr>
            </a:br>
            <a:r>
              <a:rPr lang="en-CA" sz="1800" dirty="0" smtClean="0">
                <a:solidFill>
                  <a:schemeClr val="tx1">
                    <a:lumMod val="85000"/>
                    <a:lumOff val="15000"/>
                  </a:schemeClr>
                </a:solidFill>
                <a:sym typeface="Wingdings" pitchFamily="2" charset="2"/>
              </a:rPr>
              <a:t>with years of experience</a:t>
            </a:r>
          </a:p>
          <a:p>
            <a:pPr marL="355600" indent="-355600">
              <a:spcBef>
                <a:spcPts val="2300"/>
              </a:spcBef>
              <a:buSzPct val="140000"/>
              <a:buFont typeface="Arial" pitchFamily="34" charset="0"/>
              <a:buBlip>
                <a:blip r:embed="rId4"/>
              </a:buBlip>
            </a:pPr>
            <a:r>
              <a:rPr lang="en-CA" sz="1800" dirty="0" smtClean="0">
                <a:solidFill>
                  <a:schemeClr val="tx1">
                    <a:lumMod val="85000"/>
                    <a:lumOff val="15000"/>
                  </a:schemeClr>
                </a:solidFill>
                <a:sym typeface="Wingdings" pitchFamily="2" charset="2"/>
              </a:rPr>
              <a:t>Specialized manufacturing expertise</a:t>
            </a:r>
            <a:br>
              <a:rPr lang="en-CA" sz="1800" dirty="0" smtClean="0">
                <a:solidFill>
                  <a:schemeClr val="tx1">
                    <a:lumMod val="85000"/>
                    <a:lumOff val="15000"/>
                  </a:schemeClr>
                </a:solidFill>
                <a:sym typeface="Wingdings" pitchFamily="2" charset="2"/>
              </a:rPr>
            </a:br>
            <a:r>
              <a:rPr lang="en-CA" sz="1800" dirty="0" smtClean="0">
                <a:solidFill>
                  <a:schemeClr val="tx1">
                    <a:lumMod val="85000"/>
                    <a:lumOff val="15000"/>
                  </a:schemeClr>
                </a:solidFill>
                <a:sym typeface="Wingdings" pitchFamily="2" charset="2"/>
              </a:rPr>
              <a:t>and facilities </a:t>
            </a:r>
          </a:p>
          <a:p>
            <a:pPr lvl="1">
              <a:spcBef>
                <a:spcPct val="10000"/>
              </a:spcBef>
              <a:spcAft>
                <a:spcPct val="20000"/>
              </a:spcAft>
            </a:pPr>
            <a:r>
              <a:rPr lang="en-CA" sz="1600" dirty="0" smtClean="0">
                <a:solidFill>
                  <a:schemeClr val="tx1">
                    <a:lumMod val="85000"/>
                    <a:lumOff val="15000"/>
                  </a:schemeClr>
                </a:solidFill>
                <a:sym typeface="Wingdings" pitchFamily="2" charset="2"/>
              </a:rPr>
              <a:t>additional lower-cost capacity coming</a:t>
            </a:r>
            <a:br>
              <a:rPr lang="en-CA" sz="1600" dirty="0" smtClean="0">
                <a:solidFill>
                  <a:schemeClr val="tx1">
                    <a:lumMod val="85000"/>
                    <a:lumOff val="15000"/>
                  </a:schemeClr>
                </a:solidFill>
                <a:sym typeface="Wingdings" pitchFamily="2" charset="2"/>
              </a:rPr>
            </a:br>
            <a:r>
              <a:rPr lang="en-CA" sz="1600" dirty="0" smtClean="0">
                <a:solidFill>
                  <a:schemeClr val="tx1">
                    <a:lumMod val="85000"/>
                    <a:lumOff val="15000"/>
                  </a:schemeClr>
                </a:solidFill>
                <a:sym typeface="Wingdings" pitchFamily="2" charset="2"/>
              </a:rPr>
              <a:t>on line</a:t>
            </a:r>
          </a:p>
          <a:p>
            <a:pPr lvl="1">
              <a:spcBef>
                <a:spcPct val="10000"/>
              </a:spcBef>
              <a:spcAft>
                <a:spcPct val="20000"/>
              </a:spcAft>
            </a:pPr>
            <a:r>
              <a:rPr lang="en-CA" sz="1600" dirty="0" smtClean="0">
                <a:solidFill>
                  <a:schemeClr val="tx1">
                    <a:lumMod val="85000"/>
                    <a:lumOff val="15000"/>
                  </a:schemeClr>
                </a:solidFill>
                <a:sym typeface="Wingdings" pitchFamily="2" charset="2"/>
              </a:rPr>
              <a:t>SIP manufacturing costly to duplicate</a:t>
            </a:r>
          </a:p>
          <a:p>
            <a:pPr marL="355600" indent="-355600">
              <a:spcBef>
                <a:spcPts val="1600"/>
              </a:spcBef>
              <a:buSzPct val="140000"/>
              <a:buFont typeface="Arial" pitchFamily="34" charset="0"/>
              <a:buBlip>
                <a:blip r:embed="rId4"/>
              </a:buBlip>
            </a:pPr>
            <a:r>
              <a:rPr lang="en-CA" sz="1800" dirty="0" smtClean="0">
                <a:solidFill>
                  <a:schemeClr val="tx1">
                    <a:lumMod val="85000"/>
                    <a:lumOff val="15000"/>
                  </a:schemeClr>
                </a:solidFill>
              </a:rPr>
              <a:t>Strong and long-lasting relationships </a:t>
            </a:r>
            <a:br>
              <a:rPr lang="en-CA" sz="1800" dirty="0" smtClean="0">
                <a:solidFill>
                  <a:schemeClr val="tx1">
                    <a:lumMod val="85000"/>
                    <a:lumOff val="15000"/>
                  </a:schemeClr>
                </a:solidFill>
              </a:rPr>
            </a:br>
            <a:r>
              <a:rPr lang="en-CA" sz="1800" dirty="0" smtClean="0">
                <a:solidFill>
                  <a:schemeClr val="tx1">
                    <a:lumMod val="85000"/>
                    <a:lumOff val="15000"/>
                  </a:schemeClr>
                </a:solidFill>
              </a:rPr>
              <a:t>with clients and GPOs</a:t>
            </a:r>
          </a:p>
          <a:p>
            <a:pPr marL="355600" indent="-355600">
              <a:spcBef>
                <a:spcPts val="2000"/>
              </a:spcBef>
              <a:buSzPct val="140000"/>
              <a:buNone/>
            </a:pPr>
            <a:endParaRPr lang="en-CA" dirty="0" smtClean="0">
              <a:sym typeface="Wingdings" pitchFamily="2" charset="2"/>
            </a:endParaRPr>
          </a:p>
          <a:p>
            <a:pPr marL="355600" indent="-355600">
              <a:buSzPct val="140000"/>
              <a:buFont typeface="Arial" pitchFamily="34" charset="0"/>
              <a:buNone/>
            </a:pPr>
            <a:endParaRPr lang="en-CA" dirty="0" smtClean="0">
              <a:sym typeface="Wingdings" pitchFamily="2" charset="2"/>
            </a:endParaRPr>
          </a:p>
        </p:txBody>
      </p:sp>
      <p:grpSp>
        <p:nvGrpSpPr>
          <p:cNvPr id="6" name="Group 7"/>
          <p:cNvGrpSpPr>
            <a:grpSpLocks/>
          </p:cNvGrpSpPr>
          <p:nvPr/>
        </p:nvGrpSpPr>
        <p:grpSpPr bwMode="auto">
          <a:xfrm>
            <a:off x="8271930" y="6116502"/>
            <a:ext cx="608013" cy="433388"/>
            <a:chOff x="611188" y="4310063"/>
            <a:chExt cx="3154363" cy="2239963"/>
          </a:xfrm>
        </p:grpSpPr>
        <p:sp>
          <p:nvSpPr>
            <p:cNvPr id="7"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16"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a:solidFill>
                  <a:schemeClr val="bg1"/>
                </a:solidFill>
                <a:latin typeface="Arial" charset="0"/>
                <a:cs typeface="Arial" charset="0"/>
              </a:rPr>
              <a:t>S</a:t>
            </a:r>
            <a:r>
              <a:rPr lang="en-CA" dirty="0" smtClean="0">
                <a:solidFill>
                  <a:schemeClr val="bg1"/>
                </a:solidFill>
                <a:latin typeface="Arial" charset="0"/>
                <a:cs typeface="Arial" charset="0"/>
              </a:rPr>
              <a:t>ignificant competitive advantages</a:t>
            </a:r>
          </a:p>
        </p:txBody>
      </p:sp>
      <p:sp>
        <p:nvSpPr>
          <p:cNvPr id="17" name="TextBox 16"/>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5"/>
          <p:cNvSpPr txBox="1">
            <a:spLocks noGrp="1"/>
          </p:cNvSpPr>
          <p:nvPr/>
        </p:nvSpPr>
        <p:spPr bwMode="auto">
          <a:xfrm>
            <a:off x="7010400" y="6653213"/>
            <a:ext cx="2133600" cy="215900"/>
          </a:xfrm>
          <a:prstGeom prst="rect">
            <a:avLst/>
          </a:prstGeom>
          <a:noFill/>
          <a:ln w="9525">
            <a:noFill/>
            <a:miter lim="800000"/>
            <a:headEnd/>
            <a:tailEnd/>
          </a:ln>
        </p:spPr>
        <p:txBody>
          <a:bodyPr anchor="ctr"/>
          <a:lstStyle/>
          <a:p>
            <a:pPr algn="r" eaLnBrk="1" hangingPunct="1">
              <a:lnSpc>
                <a:spcPct val="100000"/>
              </a:lnSpc>
              <a:spcBef>
                <a:spcPct val="0"/>
              </a:spcBef>
              <a:buFontTx/>
              <a:buNone/>
            </a:pPr>
            <a:fld id="{9972DA44-0122-4D0E-94A4-831DDF5F5C91}" type="slidenum">
              <a:rPr lang="en-CA" sz="800">
                <a:solidFill>
                  <a:prstClr val="white"/>
                </a:solidFill>
                <a:latin typeface="Arial" pitchFamily="34" charset="0"/>
                <a:cs typeface="Arial" pitchFamily="34" charset="0"/>
              </a:rPr>
              <a:pPr algn="r" eaLnBrk="1" hangingPunct="1">
                <a:lnSpc>
                  <a:spcPct val="100000"/>
                </a:lnSpc>
                <a:spcBef>
                  <a:spcPct val="0"/>
                </a:spcBef>
                <a:buFontTx/>
                <a:buNone/>
              </a:pPr>
              <a:t>15</a:t>
            </a:fld>
            <a:endParaRPr lang="en-CA" sz="800" dirty="0">
              <a:solidFill>
                <a:prstClr val="white"/>
              </a:solidFill>
              <a:latin typeface="Arial" pitchFamily="34" charset="0"/>
              <a:cs typeface="Arial" pitchFamily="34" charset="0"/>
            </a:endParaRPr>
          </a:p>
        </p:txBody>
      </p:sp>
      <p:sp>
        <p:nvSpPr>
          <p:cNvPr id="80"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US" sz="2800" dirty="0">
                <a:solidFill>
                  <a:schemeClr val="bg1"/>
                </a:solidFill>
              </a:rPr>
              <a:t>IT Operation Model and Leadership Structure</a:t>
            </a:r>
            <a:endParaRPr lang="en-CA" sz="2800" dirty="0" smtClean="0">
              <a:solidFill>
                <a:schemeClr val="bg1"/>
              </a:solidFill>
              <a:latin typeface="Arial" charset="0"/>
              <a:cs typeface="Arial"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32" y="853630"/>
            <a:ext cx="8109234" cy="577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02992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35ED00F-61A6-4B07-B4E1-905FBF0522DE}" type="slidenum">
              <a:rPr lang="en-CA" smtClean="0"/>
              <a:pPr>
                <a:defRPr/>
              </a:pPr>
              <a:t>16</a:t>
            </a:fld>
            <a:endParaRPr lang="en-CA"/>
          </a:p>
        </p:txBody>
      </p:sp>
      <p:graphicFrame>
        <p:nvGraphicFramePr>
          <p:cNvPr id="6" name="Table 5"/>
          <p:cNvGraphicFramePr>
            <a:graphicFrameLocks noGrp="1"/>
          </p:cNvGraphicFramePr>
          <p:nvPr>
            <p:extLst>
              <p:ext uri="{D42A27DB-BD31-4B8C-83A1-F6EECF244321}">
                <p14:modId xmlns:p14="http://schemas.microsoft.com/office/powerpoint/2010/main" val="3323804750"/>
              </p:ext>
            </p:extLst>
          </p:nvPr>
        </p:nvGraphicFramePr>
        <p:xfrm>
          <a:off x="1990559" y="1560579"/>
          <a:ext cx="6391442" cy="4110984"/>
        </p:xfrm>
        <a:graphic>
          <a:graphicData uri="http://schemas.openxmlformats.org/drawingml/2006/table">
            <a:tbl>
              <a:tblPr firstRow="1" firstCol="1" bandRow="1"/>
              <a:tblGrid>
                <a:gridCol w="82544"/>
                <a:gridCol w="6308898"/>
              </a:tblGrid>
              <a:tr h="3349625">
                <a:tc>
                  <a:txBody>
                    <a:bodyPr/>
                    <a:lstStyle/>
                    <a:p>
                      <a:pPr marL="0" marR="0">
                        <a:spcBef>
                          <a:spcPts val="0"/>
                        </a:spcBef>
                        <a:spcAft>
                          <a:spcPts val="0"/>
                        </a:spcAft>
                      </a:pPr>
                      <a:endParaRPr lang="en-US" sz="1400" dirty="0">
                        <a:effectLst/>
                        <a:latin typeface="Calibri"/>
                        <a:ea typeface="Calibri"/>
                        <a:cs typeface="Times New Roman"/>
                      </a:endParaRPr>
                    </a:p>
                  </a:txBody>
                  <a:tcPr marL="28572" marR="28572" marT="28572" marB="28572">
                    <a:lnL>
                      <a:noFill/>
                    </a:lnL>
                    <a:lnR>
                      <a:noFill/>
                    </a:lnR>
                    <a:lnT>
                      <a:noFill/>
                    </a:lnT>
                    <a:lnB>
                      <a:noFill/>
                    </a:lnB>
                  </a:tcPr>
                </a:tc>
                <a:tc>
                  <a:txBody>
                    <a:bodyPr/>
                    <a:lstStyle/>
                    <a:p>
                      <a:pPr marL="0" marR="0">
                        <a:spcBef>
                          <a:spcPts val="0"/>
                        </a:spcBef>
                        <a:spcAft>
                          <a:spcPts val="0"/>
                        </a:spcAft>
                      </a:pPr>
                      <a:r>
                        <a:rPr lang="en-US" sz="1400" dirty="0" smtClean="0">
                          <a:effectLst/>
                          <a:latin typeface="Calibri"/>
                          <a:ea typeface="Calibri"/>
                          <a:cs typeface="Times New Roman"/>
                        </a:rPr>
                        <a:t>Mary </a:t>
                      </a:r>
                      <a:r>
                        <a:rPr lang="en-US" sz="1400" dirty="0">
                          <a:effectLst/>
                          <a:latin typeface="Calibri"/>
                          <a:ea typeface="Calibri"/>
                          <a:cs typeface="Times New Roman"/>
                        </a:rPr>
                        <a:t>Gendron brings more than 25 years of experience to her role as </a:t>
                      </a:r>
                      <a:r>
                        <a:rPr lang="en-US" sz="1400" dirty="0" err="1">
                          <a:effectLst/>
                          <a:latin typeface="Calibri"/>
                          <a:ea typeface="Calibri"/>
                          <a:cs typeface="Times New Roman"/>
                        </a:rPr>
                        <a:t>Hospira’s</a:t>
                      </a:r>
                      <a:r>
                        <a:rPr lang="en-US" sz="1400" dirty="0">
                          <a:effectLst/>
                          <a:latin typeface="Calibri"/>
                          <a:ea typeface="Calibri"/>
                          <a:cs typeface="Times New Roman"/>
                        </a:rPr>
                        <a:t> senior vice president and chief information officer, reporting to Mike Ball, Chief Executive Officer. Gendron, who joined Hospira in September 2014, is responsible for developing and executing the company’s global information technology (IT) strategies – leading critical day-to-day business support and IT-driven business initiatives. </a:t>
                      </a:r>
                    </a:p>
                    <a:p>
                      <a:pPr marL="0" marR="0">
                        <a:spcBef>
                          <a:spcPts val="0"/>
                        </a:spcBef>
                        <a:spcAft>
                          <a:spcPts val="0"/>
                        </a:spcAft>
                      </a:pPr>
                      <a:r>
                        <a:rPr lang="en-US" sz="1400" dirty="0">
                          <a:effectLst/>
                          <a:latin typeface="Calibri"/>
                          <a:ea typeface="Calibri"/>
                          <a:cs typeface="Times New Roman"/>
                        </a:rPr>
                        <a:t> </a:t>
                      </a:r>
                    </a:p>
                    <a:p>
                      <a:pPr marL="0" marR="0">
                        <a:spcBef>
                          <a:spcPts val="0"/>
                        </a:spcBef>
                        <a:spcAft>
                          <a:spcPts val="0"/>
                        </a:spcAft>
                      </a:pPr>
                      <a:r>
                        <a:rPr lang="en-US" sz="1400" dirty="0">
                          <a:effectLst/>
                          <a:latin typeface="Calibri"/>
                          <a:ea typeface="Calibri"/>
                          <a:cs typeface="Times New Roman"/>
                        </a:rPr>
                        <a:t>Gendron previously served as senior vice president and chief information officer at Celestica International, Inc., a global contract manufacturer. In that role, she helped architect a complete turnaround of the IT organization, including successful implementation of a quality management system and business analytics platform, as well as transitioning the company to a new global SAP platform across 18 manufacturing sites. Prior to that position, Gendron was a senior vice president at The Nielsen Company, where she was responsible for IT infrastructure shared services; senior vice president and CIO at ACNielsen US; and vice president at Motorola, Inc. She began her career at Bell Canada, where she held a variety of information systems leadership positions.</a:t>
                      </a:r>
                    </a:p>
                    <a:p>
                      <a:pPr marL="0" marR="0">
                        <a:spcBef>
                          <a:spcPts val="0"/>
                        </a:spcBef>
                        <a:spcAft>
                          <a:spcPts val="0"/>
                        </a:spcAft>
                      </a:pPr>
                      <a:r>
                        <a:rPr lang="en-US" sz="1400" dirty="0">
                          <a:effectLst/>
                          <a:latin typeface="Calibri"/>
                          <a:ea typeface="Calibri"/>
                          <a:cs typeface="Times New Roman"/>
                        </a:rPr>
                        <a:t> </a:t>
                      </a:r>
                    </a:p>
                    <a:p>
                      <a:pPr marL="0" marR="0">
                        <a:spcBef>
                          <a:spcPts val="0"/>
                        </a:spcBef>
                        <a:spcAft>
                          <a:spcPts val="0"/>
                        </a:spcAft>
                      </a:pPr>
                      <a:r>
                        <a:rPr lang="en-US" sz="1400" dirty="0">
                          <a:effectLst/>
                          <a:latin typeface="Calibri"/>
                          <a:ea typeface="Calibri"/>
                          <a:cs typeface="Times New Roman"/>
                        </a:rPr>
                        <a:t>Gendron earned her bachelor's degree in mechanical engineering from McGill University in Canada. </a:t>
                      </a:r>
                    </a:p>
                  </a:txBody>
                  <a:tcPr marL="28572" marR="28572" marT="28572" marB="28572">
                    <a:lnL>
                      <a:noFill/>
                    </a:lnL>
                    <a:lnR>
                      <a:noFill/>
                    </a:lnR>
                    <a:lnT>
                      <a:noFill/>
                    </a:lnT>
                    <a:lnB>
                      <a:noFill/>
                    </a:lnB>
                  </a:tcPr>
                </a:tc>
              </a:tr>
            </a:tbl>
          </a:graphicData>
        </a:graphic>
      </p:graphicFrame>
      <p:pic>
        <p:nvPicPr>
          <p:cNvPr id="1026" name="Picture 2" descr="http://media.corporate-ir.net/media_files/irol/global_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73380"/>
            <a:ext cx="9525" cy="952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Biography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1630430"/>
            <a:ext cx="1466850" cy="211455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sz="2400" dirty="0" smtClean="0">
                <a:solidFill>
                  <a:schemeClr val="bg1"/>
                </a:solidFill>
                <a:latin typeface="Arial" charset="0"/>
                <a:cs typeface="Arial" charset="0"/>
              </a:rPr>
              <a:t>Senior Vice President and Chief Information Officer</a:t>
            </a:r>
          </a:p>
        </p:txBody>
      </p:sp>
    </p:spTree>
    <p:extLst>
      <p:ext uri="{BB962C8B-B14F-4D97-AF65-F5344CB8AC3E}">
        <p14:creationId xmlns:p14="http://schemas.microsoft.com/office/powerpoint/2010/main" val="3000153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2" descr="advancing tag line"/>
          <p:cNvPicPr>
            <a:picLocks noChangeAspect="1" noChangeArrowheads="1"/>
          </p:cNvPicPr>
          <p:nvPr/>
        </p:nvPicPr>
        <p:blipFill>
          <a:blip r:embed="rId3" cstate="print"/>
          <a:srcRect/>
          <a:stretch>
            <a:fillRect/>
          </a:stretch>
        </p:blipFill>
        <p:spPr bwMode="auto">
          <a:xfrm>
            <a:off x="2794000" y="5281613"/>
            <a:ext cx="6348413" cy="1154112"/>
          </a:xfrm>
          <a:prstGeom prst="rect">
            <a:avLst/>
          </a:prstGeom>
          <a:noFill/>
          <a:ln w="9525">
            <a:noFill/>
            <a:miter lim="800000"/>
            <a:headEnd/>
            <a:tailEnd/>
          </a:ln>
        </p:spPr>
      </p:pic>
      <p:pic>
        <p:nvPicPr>
          <p:cNvPr id="50179" name="Picture 3" descr="Hospira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01813" y="1092200"/>
            <a:ext cx="5495925" cy="3925888"/>
          </a:xfrm>
          <a:prstGeom prst="rect">
            <a:avLst/>
          </a:prstGeom>
          <a:noFill/>
          <a:ln w="9525">
            <a:noFill/>
            <a:miter lim="800000"/>
            <a:headEnd/>
            <a:tailEnd/>
          </a:ln>
        </p:spPr>
      </p:pic>
      <p:sp>
        <p:nvSpPr>
          <p:cNvPr id="50180" name="Slide Number Placeholder 5"/>
          <p:cNvSpPr>
            <a:spLocks/>
          </p:cNvSpPr>
          <p:nvPr/>
        </p:nvSpPr>
        <p:spPr bwMode="auto">
          <a:xfrm>
            <a:off x="7031038" y="6584950"/>
            <a:ext cx="2133600" cy="365125"/>
          </a:xfrm>
          <a:prstGeom prst="rect">
            <a:avLst/>
          </a:prstGeom>
          <a:noFill/>
          <a:ln w="9525">
            <a:noFill/>
            <a:miter lim="800000"/>
            <a:headEnd/>
            <a:tailEnd/>
          </a:ln>
        </p:spPr>
        <p:txBody>
          <a:bodyPr anchor="ctr"/>
          <a:lstStyle/>
          <a:p>
            <a:pPr algn="r" eaLnBrk="1" hangingPunct="1">
              <a:lnSpc>
                <a:spcPct val="100000"/>
              </a:lnSpc>
              <a:spcBef>
                <a:spcPct val="0"/>
              </a:spcBef>
              <a:buFontTx/>
              <a:buNone/>
            </a:pPr>
            <a:fld id="{A7909225-11B8-4193-9A13-08D3518BB4FA}" type="slidenum">
              <a:rPr lang="en-CA" sz="800">
                <a:solidFill>
                  <a:schemeClr val="bg1"/>
                </a:solidFill>
              </a:rPr>
              <a:pPr algn="r" eaLnBrk="1" hangingPunct="1">
                <a:lnSpc>
                  <a:spcPct val="100000"/>
                </a:lnSpc>
                <a:spcBef>
                  <a:spcPct val="0"/>
                </a:spcBef>
                <a:buFontTx/>
                <a:buNone/>
              </a:pPr>
              <a:t>17</a:t>
            </a:fld>
            <a:endParaRPr lang="en-CA" sz="800">
              <a:solidFill>
                <a:schemeClr val="bg1"/>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Slide Number Placeholder 5"/>
          <p:cNvSpPr txBox="1">
            <a:spLocks noGrp="1"/>
          </p:cNvSpPr>
          <p:nvPr/>
        </p:nvSpPr>
        <p:spPr bwMode="auto">
          <a:xfrm>
            <a:off x="7010400" y="6642100"/>
            <a:ext cx="2133600" cy="215900"/>
          </a:xfrm>
          <a:prstGeom prst="rect">
            <a:avLst/>
          </a:prstGeom>
          <a:noFill/>
          <a:ln w="9525">
            <a:noFill/>
            <a:miter lim="800000"/>
            <a:headEnd/>
            <a:tailEnd/>
          </a:ln>
        </p:spPr>
        <p:txBody>
          <a:bodyPr anchor="ctr"/>
          <a:lstStyle/>
          <a:p>
            <a:pPr algn="r" eaLnBrk="1" hangingPunct="1">
              <a:lnSpc>
                <a:spcPct val="100000"/>
              </a:lnSpc>
              <a:spcBef>
                <a:spcPct val="0"/>
              </a:spcBef>
              <a:buFontTx/>
              <a:buNone/>
            </a:pPr>
            <a:fld id="{1D9E69CC-8D59-4000-B74C-549C29DEEBC1}" type="slidenum">
              <a:rPr lang="en-CA" sz="800">
                <a:solidFill>
                  <a:schemeClr val="bg1"/>
                </a:solidFill>
              </a:rPr>
              <a:pPr algn="r" eaLnBrk="1" hangingPunct="1">
                <a:lnSpc>
                  <a:spcPct val="100000"/>
                </a:lnSpc>
                <a:spcBef>
                  <a:spcPct val="0"/>
                </a:spcBef>
                <a:buFontTx/>
                <a:buNone/>
              </a:pPr>
              <a:t>2</a:t>
            </a:fld>
            <a:endParaRPr lang="en-CA" sz="800" dirty="0">
              <a:solidFill>
                <a:schemeClr val="bg1"/>
              </a:solidFill>
            </a:endParaRPr>
          </a:p>
        </p:txBody>
      </p:sp>
      <p:sp>
        <p:nvSpPr>
          <p:cNvPr id="39941" name="Content Placeholder 2"/>
          <p:cNvSpPr>
            <a:spLocks noGrp="1"/>
          </p:cNvSpPr>
          <p:nvPr>
            <p:ph idx="1"/>
          </p:nvPr>
        </p:nvSpPr>
        <p:spPr>
          <a:xfrm>
            <a:off x="4599722" y="1603043"/>
            <a:ext cx="4106128" cy="4369132"/>
          </a:xfrm>
          <a:prstGeom prst="rect">
            <a:avLst/>
          </a:prstGeom>
        </p:spPr>
        <p:txBody>
          <a:bodyPr/>
          <a:lstStyle/>
          <a:p>
            <a:pPr marL="228600" indent="-228600" eaLnBrk="1" hangingPunct="1">
              <a:spcBef>
                <a:spcPct val="50000"/>
              </a:spcBef>
              <a:buClr>
                <a:srgbClr val="D15B05"/>
              </a:buClr>
              <a:buSzPct val="50000"/>
              <a:buFont typeface="Wingdings 2" pitchFamily="18" charset="2"/>
              <a:buChar char="Å"/>
            </a:pPr>
            <a:r>
              <a:rPr lang="en-CA" sz="1800" b="1" dirty="0" smtClean="0">
                <a:solidFill>
                  <a:schemeClr val="tx1"/>
                </a:solidFill>
                <a:latin typeface="Arial" charset="0"/>
                <a:cs typeface="Arial" charset="0"/>
              </a:rPr>
              <a:t>Market leadership positions in:</a:t>
            </a:r>
          </a:p>
          <a:p>
            <a:pPr lvl="1" eaLnBrk="1" hangingPunct="1">
              <a:spcBef>
                <a:spcPts val="100"/>
              </a:spcBef>
            </a:pPr>
            <a:r>
              <a:rPr lang="en-CA" sz="1600" dirty="0" smtClean="0">
                <a:solidFill>
                  <a:srgbClr val="4D4D4D"/>
                </a:solidFill>
                <a:latin typeface="Arial" charset="0"/>
                <a:cs typeface="Arial" charset="0"/>
              </a:rPr>
              <a:t>generic injectable pharmaceuticals globally</a:t>
            </a:r>
          </a:p>
          <a:p>
            <a:pPr lvl="1" eaLnBrk="1" hangingPunct="1">
              <a:spcBef>
                <a:spcPts val="100"/>
              </a:spcBef>
            </a:pPr>
            <a:r>
              <a:rPr lang="en-CA" sz="1600" dirty="0" smtClean="0">
                <a:solidFill>
                  <a:srgbClr val="4D4D4D"/>
                </a:solidFill>
                <a:latin typeface="Arial" charset="0"/>
                <a:cs typeface="Arial" charset="0"/>
              </a:rPr>
              <a:t>biosimilars in Europe and Australia</a:t>
            </a:r>
          </a:p>
          <a:p>
            <a:pPr lvl="1" eaLnBrk="1" hangingPunct="1">
              <a:spcBef>
                <a:spcPts val="100"/>
              </a:spcBef>
              <a:spcAft>
                <a:spcPts val="600"/>
              </a:spcAft>
            </a:pPr>
            <a:r>
              <a:rPr lang="en-CA" sz="1600" dirty="0" smtClean="0">
                <a:solidFill>
                  <a:srgbClr val="4D4D4D"/>
                </a:solidFill>
                <a:latin typeface="Arial" charset="0"/>
                <a:cs typeface="Arial" charset="0"/>
              </a:rPr>
              <a:t>medication management systems globally</a:t>
            </a:r>
          </a:p>
          <a:p>
            <a:pPr marL="228600" indent="-228600" eaLnBrk="1" hangingPunct="1">
              <a:spcBef>
                <a:spcPct val="50000"/>
              </a:spcBef>
              <a:buClr>
                <a:srgbClr val="D15B05"/>
              </a:buClr>
              <a:buSzPct val="50000"/>
              <a:buFont typeface="Wingdings 2" pitchFamily="18" charset="2"/>
              <a:buChar char="Å"/>
            </a:pPr>
            <a:r>
              <a:rPr lang="en-CA" sz="1800" b="1" dirty="0" smtClean="0">
                <a:solidFill>
                  <a:schemeClr val="tx1"/>
                </a:solidFill>
                <a:latin typeface="Arial" charset="0"/>
                <a:cs typeface="Arial" charset="0"/>
              </a:rPr>
              <a:t>Nearly 80 years experience; public independent company since 2004</a:t>
            </a:r>
          </a:p>
          <a:p>
            <a:pPr marL="228600" indent="-228600" eaLnBrk="1" hangingPunct="1">
              <a:spcBef>
                <a:spcPct val="50000"/>
              </a:spcBef>
              <a:buClr>
                <a:srgbClr val="D15B05"/>
              </a:buClr>
              <a:buSzPct val="50000"/>
              <a:buFont typeface="Wingdings 2" pitchFamily="18" charset="2"/>
              <a:buChar char="Å"/>
            </a:pPr>
            <a:r>
              <a:rPr lang="en-CA" sz="1800" b="1" dirty="0" smtClean="0">
                <a:solidFill>
                  <a:schemeClr val="tx1"/>
                </a:solidFill>
                <a:latin typeface="Arial" charset="0"/>
                <a:cs typeface="Arial" charset="0"/>
              </a:rPr>
              <a:t>2013 annual revenues of ~$4B</a:t>
            </a:r>
          </a:p>
          <a:p>
            <a:pPr marL="228600" indent="-228600" eaLnBrk="1" hangingPunct="1">
              <a:spcBef>
                <a:spcPct val="50000"/>
              </a:spcBef>
              <a:buClr>
                <a:srgbClr val="D15B05"/>
              </a:buClr>
              <a:buSzPct val="50000"/>
              <a:buFont typeface="Wingdings 2" pitchFamily="18" charset="2"/>
              <a:buChar char="Å"/>
            </a:pPr>
            <a:r>
              <a:rPr lang="en-CA" sz="1800" b="1" dirty="0" smtClean="0">
                <a:solidFill>
                  <a:schemeClr val="tx1"/>
                </a:solidFill>
                <a:latin typeface="Arial" charset="0"/>
                <a:cs typeface="Arial" charset="0"/>
              </a:rPr>
              <a:t>~17,000 employees</a:t>
            </a:r>
          </a:p>
        </p:txBody>
      </p:sp>
      <p:sp>
        <p:nvSpPr>
          <p:cNvPr id="39940" name="Title 1"/>
          <p:cNvSpPr>
            <a:spLocks noGrp="1"/>
          </p:cNvSpPr>
          <p:nvPr>
            <p:ph type="title"/>
          </p:nvPr>
        </p:nvSpPr>
        <p:spPr>
          <a:xfrm>
            <a:off x="1587" y="295276"/>
            <a:ext cx="8561387" cy="581024"/>
          </a:xfrm>
          <a:solidFill>
            <a:schemeClr val="tx2"/>
          </a:solidFill>
        </p:spPr>
        <p:txBody>
          <a:bodyPr/>
          <a:lstStyle/>
          <a:p>
            <a:pPr marL="342900" eaLnBrk="1" hangingPunct="1"/>
            <a:r>
              <a:rPr lang="en-CA" sz="3200" dirty="0" smtClean="0">
                <a:solidFill>
                  <a:schemeClr val="bg1"/>
                </a:solidFill>
                <a:latin typeface="Arial" charset="0"/>
                <a:cs typeface="Arial" charset="0"/>
              </a:rPr>
              <a:t>Hospira at a glance</a:t>
            </a:r>
          </a:p>
        </p:txBody>
      </p:sp>
      <p:pic>
        <p:nvPicPr>
          <p:cNvPr id="39943" name="Picture 2"/>
          <p:cNvPicPr>
            <a:picLocks noChangeAspect="1"/>
          </p:cNvPicPr>
          <p:nvPr/>
        </p:nvPicPr>
        <p:blipFill>
          <a:blip r:embed="rId3" cstate="print"/>
          <a:srcRect/>
          <a:stretch>
            <a:fillRect/>
          </a:stretch>
        </p:blipFill>
        <p:spPr bwMode="auto">
          <a:xfrm>
            <a:off x="520699" y="3886200"/>
            <a:ext cx="1838325" cy="1838325"/>
          </a:xfrm>
          <a:prstGeom prst="rect">
            <a:avLst/>
          </a:prstGeom>
          <a:noFill/>
          <a:ln w="9525">
            <a:noFill/>
            <a:miter lim="800000"/>
            <a:headEnd/>
            <a:tailEnd/>
          </a:ln>
        </p:spPr>
      </p:pic>
      <p:pic>
        <p:nvPicPr>
          <p:cNvPr id="9" name="Picture 9"/>
          <p:cNvPicPr>
            <a:picLocks noChangeAspect="1"/>
          </p:cNvPicPr>
          <p:nvPr/>
        </p:nvPicPr>
        <p:blipFill>
          <a:blip r:embed="rId4" cstate="print"/>
          <a:srcRect l="7520" b="17803"/>
          <a:stretch>
            <a:fillRect/>
          </a:stretch>
        </p:blipFill>
        <p:spPr bwMode="auto">
          <a:xfrm>
            <a:off x="2038350" y="2924175"/>
            <a:ext cx="1905001" cy="2076449"/>
          </a:xfrm>
          <a:prstGeom prst="rect">
            <a:avLst/>
          </a:prstGeom>
          <a:noFill/>
          <a:ln w="9525">
            <a:noFill/>
            <a:miter lim="800000"/>
            <a:headEnd/>
            <a:tailEnd/>
          </a:ln>
        </p:spPr>
      </p:pic>
      <p:sp>
        <p:nvSpPr>
          <p:cNvPr id="39938" name="AutoShape 6"/>
          <p:cNvSpPr>
            <a:spLocks noChangeArrowheads="1"/>
          </p:cNvSpPr>
          <p:nvPr/>
        </p:nvSpPr>
        <p:spPr bwMode="gray">
          <a:xfrm>
            <a:off x="257175" y="1514476"/>
            <a:ext cx="3867150" cy="1276350"/>
          </a:xfrm>
          <a:prstGeom prst="roundRect">
            <a:avLst>
              <a:gd name="adj" fmla="val 14176"/>
            </a:avLst>
          </a:prstGeom>
          <a:noFill/>
          <a:ln w="25400">
            <a:noFill/>
            <a:prstDash val="sysDot"/>
            <a:round/>
            <a:headEnd/>
            <a:tailEnd/>
          </a:ln>
        </p:spPr>
        <p:txBody>
          <a:bodyPr anchor="ctr"/>
          <a:lstStyle/>
          <a:p>
            <a:pPr algn="ctr">
              <a:lnSpc>
                <a:spcPct val="100000"/>
              </a:lnSpc>
              <a:spcBef>
                <a:spcPct val="0"/>
              </a:spcBef>
              <a:buClr>
                <a:schemeClr val="accent1"/>
              </a:buClr>
              <a:buSzPct val="90000"/>
              <a:buFont typeface="Wingdings" pitchFamily="2" charset="2"/>
              <a:buNone/>
            </a:pPr>
            <a:r>
              <a:rPr lang="en-US" b="1" dirty="0">
                <a:solidFill>
                  <a:srgbClr val="D15B05"/>
                </a:solidFill>
              </a:rPr>
              <a:t>The World’s Leading Provider </a:t>
            </a:r>
            <a:r>
              <a:rPr lang="en-US" b="1" dirty="0" smtClean="0">
                <a:solidFill>
                  <a:srgbClr val="D15B05"/>
                </a:solidFill>
              </a:rPr>
              <a:t>of Injectable </a:t>
            </a:r>
            <a:r>
              <a:rPr lang="en-US" b="1" dirty="0">
                <a:solidFill>
                  <a:srgbClr val="D15B05"/>
                </a:solidFill>
              </a:rPr>
              <a:t>Drugs and Infusion </a:t>
            </a:r>
            <a:r>
              <a:rPr lang="en-US" b="1" dirty="0" smtClean="0">
                <a:solidFill>
                  <a:srgbClr val="D15B05"/>
                </a:solidFill>
              </a:rPr>
              <a:t>Technologies </a:t>
            </a:r>
            <a:endParaRPr lang="en-US" b="1" dirty="0">
              <a:solidFill>
                <a:srgbClr val="D15B05"/>
              </a:solidFill>
            </a:endParaRPr>
          </a:p>
        </p:txBody>
      </p:sp>
      <p:cxnSp>
        <p:nvCxnSpPr>
          <p:cNvPr id="12" name="Straight Connector 11"/>
          <p:cNvCxnSpPr/>
          <p:nvPr/>
        </p:nvCxnSpPr>
        <p:spPr>
          <a:xfrm>
            <a:off x="4229101" y="1571625"/>
            <a:ext cx="0" cy="41148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0" name="Group 7"/>
          <p:cNvGrpSpPr>
            <a:grpSpLocks/>
          </p:cNvGrpSpPr>
          <p:nvPr/>
        </p:nvGrpSpPr>
        <p:grpSpPr bwMode="auto">
          <a:xfrm>
            <a:off x="8271930" y="6116502"/>
            <a:ext cx="608013" cy="433388"/>
            <a:chOff x="611188" y="4310063"/>
            <a:chExt cx="3154363" cy="2239963"/>
          </a:xfrm>
        </p:grpSpPr>
        <p:sp>
          <p:nvSpPr>
            <p:cNvPr id="11"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 name="TextBox 1"/>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378" y="3400425"/>
            <a:ext cx="992297"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bwMode="auto">
          <a:noFill/>
          <a:ln>
            <a:miter lim="800000"/>
            <a:headEnd/>
            <a:tailEnd/>
          </a:ln>
        </p:spPr>
        <p:txBody>
          <a:bodyPr/>
          <a:lstStyle/>
          <a:p>
            <a:fld id="{7ABD09F2-A9FF-4ACE-BF43-159F7F0088DA}" type="slidenum">
              <a:rPr lang="en-CA" smtClean="0"/>
              <a:pPr/>
              <a:t>3</a:t>
            </a:fld>
            <a:endParaRPr lang="en-CA" dirty="0" smtClean="0"/>
          </a:p>
        </p:txBody>
      </p:sp>
      <p:sp>
        <p:nvSpPr>
          <p:cNvPr id="40968" name="Rectangle 12"/>
          <p:cNvSpPr>
            <a:spLocks noChangeArrowheads="1"/>
          </p:cNvSpPr>
          <p:nvPr/>
        </p:nvSpPr>
        <p:spPr bwMode="auto">
          <a:xfrm>
            <a:off x="4312692" y="1014722"/>
            <a:ext cx="3780430" cy="5386090"/>
          </a:xfrm>
          <a:prstGeom prst="rect">
            <a:avLst/>
          </a:prstGeom>
          <a:noFill/>
          <a:ln w="9525">
            <a:noFill/>
            <a:miter lim="800000"/>
            <a:headEnd/>
            <a:tailEnd/>
          </a:ln>
        </p:spPr>
        <p:txBody>
          <a:bodyPr wrap="square" lIns="0" tIns="0" rIns="0" bIns="0">
            <a:spAutoFit/>
          </a:bodyPr>
          <a:lstStyle/>
          <a:p>
            <a:pPr marL="228600" indent="-228600" eaLnBrk="1" hangingPunct="1">
              <a:lnSpc>
                <a:spcPct val="100000"/>
              </a:lnSpc>
              <a:spcBef>
                <a:spcPct val="50000"/>
              </a:spcBef>
              <a:buClr>
                <a:srgbClr val="D15B05"/>
              </a:buClr>
              <a:buSzPct val="50000"/>
            </a:pPr>
            <a:r>
              <a:rPr lang="en-US" b="1" dirty="0" smtClean="0">
                <a:solidFill>
                  <a:srgbClr val="D15B05"/>
                </a:solidFill>
              </a:rPr>
              <a:t>Unwavering Commitment to ...</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smtClean="0"/>
              <a:t>Our </a:t>
            </a:r>
            <a:r>
              <a:rPr lang="en-US" sz="1500" b="1" dirty="0"/>
              <a:t>customers and patients</a:t>
            </a:r>
            <a:r>
              <a:rPr lang="en-US" sz="1500" dirty="0"/>
              <a:t>, </a:t>
            </a:r>
            <a:r>
              <a:rPr lang="en-US" sz="1500" dirty="0">
                <a:solidFill>
                  <a:srgbClr val="4D4D4D"/>
                </a:solidFill>
              </a:rPr>
              <a:t>delivering on our promise by serving their needs with integrity, trust and innovation</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a:t>Our employees</a:t>
            </a:r>
            <a:r>
              <a:rPr lang="en-US" sz="1500" dirty="0"/>
              <a:t>, </a:t>
            </a:r>
            <a:r>
              <a:rPr lang="en-US" sz="1500" dirty="0">
                <a:solidFill>
                  <a:srgbClr val="4D4D4D"/>
                </a:solidFill>
              </a:rPr>
              <a:t>by embracing diversity of thought and cultural perspective, fostering an environment of empowerment, fairness and respect</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a:t>Our shareholders</a:t>
            </a:r>
            <a:r>
              <a:rPr lang="en-US" sz="1500" dirty="0"/>
              <a:t>, </a:t>
            </a:r>
            <a:r>
              <a:rPr lang="en-US" sz="1500" dirty="0">
                <a:solidFill>
                  <a:srgbClr val="4D4D4D"/>
                </a:solidFill>
              </a:rPr>
              <a:t>by safeguarding their investment and providing a fair return</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a:t>Our communities</a:t>
            </a:r>
            <a:r>
              <a:rPr lang="en-US" sz="1500" dirty="0"/>
              <a:t>, </a:t>
            </a:r>
            <a:r>
              <a:rPr lang="en-US" sz="1500" dirty="0">
                <a:solidFill>
                  <a:srgbClr val="4D4D4D"/>
                </a:solidFill>
              </a:rPr>
              <a:t>acknowledging our social responsibility through active citizenship and thoughtful </a:t>
            </a:r>
            <a:r>
              <a:rPr lang="en-US" sz="1500" dirty="0" smtClean="0">
                <a:solidFill>
                  <a:srgbClr val="4D4D4D"/>
                </a:solidFill>
              </a:rPr>
              <a:t>giving</a:t>
            </a:r>
          </a:p>
          <a:p>
            <a:pPr marL="228600" indent="-228600" eaLnBrk="1" hangingPunct="1">
              <a:lnSpc>
                <a:spcPct val="100000"/>
              </a:lnSpc>
              <a:spcBef>
                <a:spcPct val="50000"/>
              </a:spcBef>
              <a:buClr>
                <a:srgbClr val="D15B05"/>
              </a:buClr>
              <a:buSzPct val="50000"/>
            </a:pPr>
            <a:r>
              <a:rPr lang="en-US" b="1" dirty="0" smtClean="0">
                <a:solidFill>
                  <a:srgbClr val="D15B05"/>
                </a:solidFill>
              </a:rPr>
              <a:t>Values</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smtClean="0"/>
              <a:t>Integrity</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smtClean="0"/>
              <a:t>Ownership/Accountability</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smtClean="0"/>
              <a:t>Speed</a:t>
            </a:r>
          </a:p>
          <a:p>
            <a:pPr marL="228600" indent="-228600" eaLnBrk="1" hangingPunct="1">
              <a:lnSpc>
                <a:spcPct val="100000"/>
              </a:lnSpc>
              <a:spcBef>
                <a:spcPct val="50000"/>
              </a:spcBef>
              <a:buClr>
                <a:srgbClr val="D15B05"/>
              </a:buClr>
              <a:buSzPct val="50000"/>
              <a:buFont typeface="Wingdings 2" pitchFamily="18" charset="2"/>
              <a:buChar char="Å"/>
            </a:pPr>
            <a:r>
              <a:rPr lang="en-US" sz="1500" b="1" dirty="0" smtClean="0"/>
              <a:t>Entrepreneurial Spirit</a:t>
            </a:r>
          </a:p>
        </p:txBody>
      </p:sp>
      <p:sp>
        <p:nvSpPr>
          <p:cNvPr id="16" name="Oval 15"/>
          <p:cNvSpPr/>
          <p:nvPr/>
        </p:nvSpPr>
        <p:spPr>
          <a:xfrm>
            <a:off x="682387" y="2320135"/>
            <a:ext cx="2742861" cy="2670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29904" y="2709097"/>
            <a:ext cx="3248167" cy="2132892"/>
          </a:xfrm>
          <a:prstGeom prst="rect">
            <a:avLst/>
          </a:prstGeom>
          <a:noFill/>
        </p:spPr>
        <p:txBody>
          <a:bodyPr wrap="square" rtlCol="0">
            <a:spAutoFit/>
          </a:bodyPr>
          <a:lstStyle/>
          <a:p>
            <a:pPr algn="ctr">
              <a:lnSpc>
                <a:spcPct val="100000"/>
              </a:lnSpc>
              <a:spcBef>
                <a:spcPct val="50000"/>
              </a:spcBef>
              <a:spcAft>
                <a:spcPct val="25000"/>
              </a:spcAft>
              <a:buClr>
                <a:schemeClr val="accent1"/>
              </a:buClr>
              <a:buSzPct val="90000"/>
              <a:buFont typeface="Wingdings" pitchFamily="2" charset="2"/>
              <a:buNone/>
              <a:defRPr/>
            </a:pPr>
            <a:r>
              <a:rPr lang="en-US" sz="4800" b="1" dirty="0" smtClean="0">
                <a:solidFill>
                  <a:schemeClr val="bg1"/>
                </a:solidFill>
              </a:rPr>
              <a:t>Vision</a:t>
            </a:r>
          </a:p>
          <a:p>
            <a:pPr algn="ctr">
              <a:spcBef>
                <a:spcPct val="0"/>
              </a:spcBef>
              <a:buClr>
                <a:schemeClr val="accent1"/>
              </a:buClr>
              <a:buSzPct val="90000"/>
              <a:buFont typeface="Wingdings" pitchFamily="2" charset="2"/>
              <a:buNone/>
              <a:defRPr/>
            </a:pPr>
            <a:r>
              <a:rPr lang="en-US" sz="1600" i="1" dirty="0" smtClean="0">
                <a:solidFill>
                  <a:schemeClr val="bg1"/>
                </a:solidFill>
              </a:rPr>
              <a:t>Advancing Wellness</a:t>
            </a:r>
            <a:r>
              <a:rPr lang="en-US" sz="1600" i="1" baseline="30000" dirty="0" smtClean="0">
                <a:solidFill>
                  <a:schemeClr val="bg1"/>
                </a:solidFill>
                <a:sym typeface="Symbol" pitchFamily="18" charset="2"/>
              </a:rPr>
              <a:t>™</a:t>
            </a:r>
            <a:r>
              <a:rPr lang="en-US" sz="1600" i="1" dirty="0" smtClean="0">
                <a:solidFill>
                  <a:schemeClr val="bg1"/>
                </a:solidFill>
                <a:sym typeface="Symbol" pitchFamily="18" charset="2"/>
              </a:rPr>
              <a:t>… </a:t>
            </a:r>
            <a:br>
              <a:rPr lang="en-US" sz="1600" i="1" dirty="0" smtClean="0">
                <a:solidFill>
                  <a:schemeClr val="bg1"/>
                </a:solidFill>
                <a:sym typeface="Symbol" pitchFamily="18" charset="2"/>
              </a:rPr>
            </a:br>
            <a:r>
              <a:rPr lang="en-US" sz="1600" i="1" dirty="0" smtClean="0">
                <a:solidFill>
                  <a:schemeClr val="bg1"/>
                </a:solidFill>
              </a:rPr>
              <a:t>through the right people</a:t>
            </a:r>
            <a:br>
              <a:rPr lang="en-US" sz="1600" i="1" dirty="0" smtClean="0">
                <a:solidFill>
                  <a:schemeClr val="bg1"/>
                </a:solidFill>
              </a:rPr>
            </a:br>
            <a:r>
              <a:rPr lang="en-US" sz="1600" i="1" dirty="0" smtClean="0">
                <a:solidFill>
                  <a:schemeClr val="bg1"/>
                </a:solidFill>
              </a:rPr>
              <a:t>and the right products</a:t>
            </a:r>
          </a:p>
          <a:p>
            <a:endParaRPr lang="en-US" sz="1600" dirty="0"/>
          </a:p>
        </p:txBody>
      </p:sp>
      <p:cxnSp>
        <p:nvCxnSpPr>
          <p:cNvPr id="20" name="Straight Connector 19"/>
          <p:cNvCxnSpPr/>
          <p:nvPr/>
        </p:nvCxnSpPr>
        <p:spPr>
          <a:xfrm flipH="1">
            <a:off x="3981636" y="1001736"/>
            <a:ext cx="17417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988559" y="991599"/>
            <a:ext cx="10236" cy="546592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979411" y="6442644"/>
            <a:ext cx="17417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396020" y="3662153"/>
            <a:ext cx="589126" cy="227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 name="Group 7"/>
          <p:cNvGrpSpPr>
            <a:grpSpLocks/>
          </p:cNvGrpSpPr>
          <p:nvPr/>
        </p:nvGrpSpPr>
        <p:grpSpPr bwMode="auto">
          <a:xfrm>
            <a:off x="8271930" y="6116502"/>
            <a:ext cx="608013" cy="433388"/>
            <a:chOff x="611188" y="4310063"/>
            <a:chExt cx="3154363" cy="2239963"/>
          </a:xfrm>
        </p:grpSpPr>
        <p:sp>
          <p:nvSpPr>
            <p:cNvPr id="12"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4" name="Title 1"/>
          <p:cNvSpPr txBox="1">
            <a:spLocks/>
          </p:cNvSpPr>
          <p:nvPr/>
        </p:nvSpPr>
        <p:spPr bwMode="auto">
          <a:xfrm>
            <a:off x="1587" y="295276"/>
            <a:ext cx="8561387" cy="581024"/>
          </a:xfrm>
          <a:prstGeom prst="rect">
            <a:avLst/>
          </a:prstGeom>
          <a:solidFill>
            <a:schemeClr val="tx2"/>
          </a:solid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smtClean="0">
                <a:solidFill>
                  <a:schemeClr val="bg1"/>
                </a:solidFill>
                <a:latin typeface="Arial" charset="0"/>
                <a:cs typeface="Arial" charset="0"/>
              </a:rPr>
              <a:t>Our philosophy</a:t>
            </a:r>
          </a:p>
        </p:txBody>
      </p:sp>
      <p:sp>
        <p:nvSpPr>
          <p:cNvPr id="25" name="TextBox 24"/>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Slide Number Placeholder 5"/>
          <p:cNvSpPr txBox="1">
            <a:spLocks noGrp="1"/>
          </p:cNvSpPr>
          <p:nvPr/>
        </p:nvSpPr>
        <p:spPr bwMode="auto">
          <a:xfrm>
            <a:off x="7010400" y="6653213"/>
            <a:ext cx="2133600" cy="215900"/>
          </a:xfrm>
          <a:prstGeom prst="rect">
            <a:avLst/>
          </a:prstGeom>
          <a:noFill/>
          <a:ln w="9525">
            <a:noFill/>
            <a:miter lim="800000"/>
            <a:headEnd/>
            <a:tailEnd/>
          </a:ln>
        </p:spPr>
        <p:txBody>
          <a:bodyPr anchor="ctr"/>
          <a:lstStyle/>
          <a:p>
            <a:pPr algn="r" eaLnBrk="1" hangingPunct="1">
              <a:lnSpc>
                <a:spcPct val="100000"/>
              </a:lnSpc>
              <a:spcBef>
                <a:spcPct val="0"/>
              </a:spcBef>
              <a:buFontTx/>
              <a:buNone/>
            </a:pPr>
            <a:fld id="{6E32FD94-707A-45F2-B111-B9D7FA887BB0}" type="slidenum">
              <a:rPr lang="en-CA" sz="800">
                <a:solidFill>
                  <a:schemeClr val="bg1"/>
                </a:solidFill>
              </a:rPr>
              <a:pPr algn="r" eaLnBrk="1" hangingPunct="1">
                <a:lnSpc>
                  <a:spcPct val="100000"/>
                </a:lnSpc>
                <a:spcBef>
                  <a:spcPct val="0"/>
                </a:spcBef>
                <a:buFontTx/>
                <a:buNone/>
              </a:pPr>
              <a:t>4</a:t>
            </a:fld>
            <a:endParaRPr lang="en-CA" sz="800" dirty="0">
              <a:solidFill>
                <a:schemeClr val="bg1"/>
              </a:solidFill>
            </a:endParaRPr>
          </a:p>
        </p:txBody>
      </p:sp>
      <p:sp>
        <p:nvSpPr>
          <p:cNvPr id="9" name="Isosceles Triangle 8"/>
          <p:cNvSpPr>
            <a:spLocks noChangeArrowheads="1"/>
          </p:cNvSpPr>
          <p:nvPr/>
        </p:nvSpPr>
        <p:spPr bwMode="auto">
          <a:xfrm rot="5400000">
            <a:off x="1682134" y="3530096"/>
            <a:ext cx="2735263" cy="287337"/>
          </a:xfrm>
          <a:prstGeom prst="triangle">
            <a:avLst>
              <a:gd name="adj" fmla="val 50000"/>
            </a:avLst>
          </a:prstGeom>
          <a:solidFill>
            <a:srgbClr val="A5A5A5"/>
          </a:solidFill>
          <a:ln w="25400" algn="ctr">
            <a:noFill/>
            <a:miter lim="800000"/>
            <a:headEnd/>
            <a:tailEnd/>
          </a:ln>
        </p:spPr>
        <p:txBody>
          <a:bodyPr rot="10800000" vert="eaVert" anchor="ctr"/>
          <a:lstStyle/>
          <a:p>
            <a:pPr algn="ctr" eaLnBrk="1" hangingPunct="1">
              <a:lnSpc>
                <a:spcPct val="100000"/>
              </a:lnSpc>
              <a:spcBef>
                <a:spcPct val="0"/>
              </a:spcBef>
              <a:buFontTx/>
              <a:buNone/>
              <a:defRPr/>
            </a:pPr>
            <a:endParaRPr lang="en-CA" sz="1800" dirty="0">
              <a:solidFill>
                <a:schemeClr val="lt1"/>
              </a:solidFill>
              <a:latin typeface="+mn-lt"/>
              <a:cs typeface="+mn-cs"/>
            </a:endParaRPr>
          </a:p>
        </p:txBody>
      </p:sp>
      <p:sp>
        <p:nvSpPr>
          <p:cNvPr id="41995" name="TextBox 10"/>
          <p:cNvSpPr txBox="1">
            <a:spLocks noChangeArrowheads="1"/>
          </p:cNvSpPr>
          <p:nvPr/>
        </p:nvSpPr>
        <p:spPr bwMode="auto">
          <a:xfrm>
            <a:off x="550202" y="1227787"/>
            <a:ext cx="2169185" cy="461665"/>
          </a:xfrm>
          <a:prstGeom prst="rect">
            <a:avLst/>
          </a:prstGeom>
          <a:noFill/>
          <a:ln w="9525">
            <a:noFill/>
            <a:miter lim="800000"/>
            <a:headEnd/>
            <a:tailEnd/>
          </a:ln>
        </p:spPr>
        <p:txBody>
          <a:bodyPr wrap="none">
            <a:spAutoFit/>
          </a:bodyPr>
          <a:lstStyle/>
          <a:p>
            <a:pPr algn="ctr" eaLnBrk="1" hangingPunct="1">
              <a:lnSpc>
                <a:spcPct val="100000"/>
              </a:lnSpc>
              <a:spcBef>
                <a:spcPct val="0"/>
              </a:spcBef>
              <a:buFontTx/>
              <a:buNone/>
            </a:pPr>
            <a:r>
              <a:rPr lang="en-CA" sz="2400" b="1" dirty="0">
                <a:solidFill>
                  <a:srgbClr val="D15B05"/>
                </a:solidFill>
              </a:rPr>
              <a:t>Key Products</a:t>
            </a:r>
          </a:p>
        </p:txBody>
      </p:sp>
      <p:sp>
        <p:nvSpPr>
          <p:cNvPr id="41996" name="TextBox 11"/>
          <p:cNvSpPr txBox="1">
            <a:spLocks noChangeArrowheads="1"/>
          </p:cNvSpPr>
          <p:nvPr/>
        </p:nvSpPr>
        <p:spPr bwMode="auto">
          <a:xfrm>
            <a:off x="3715904" y="1227787"/>
            <a:ext cx="1794081" cy="461665"/>
          </a:xfrm>
          <a:prstGeom prst="rect">
            <a:avLst/>
          </a:prstGeom>
          <a:noFill/>
          <a:ln w="9525">
            <a:noFill/>
            <a:miter lim="800000"/>
            <a:headEnd/>
            <a:tailEnd/>
          </a:ln>
        </p:spPr>
        <p:txBody>
          <a:bodyPr wrap="none">
            <a:spAutoFit/>
          </a:bodyPr>
          <a:lstStyle/>
          <a:p>
            <a:pPr algn="ctr" eaLnBrk="1" hangingPunct="1">
              <a:lnSpc>
                <a:spcPct val="100000"/>
              </a:lnSpc>
              <a:spcBef>
                <a:spcPct val="0"/>
              </a:spcBef>
              <a:buFontTx/>
              <a:buNone/>
            </a:pPr>
            <a:r>
              <a:rPr lang="en-CA" sz="2400" b="1" dirty="0">
                <a:solidFill>
                  <a:srgbClr val="D15B05"/>
                </a:solidFill>
              </a:rPr>
              <a:t>Customers</a:t>
            </a:r>
          </a:p>
        </p:txBody>
      </p:sp>
      <p:sp>
        <p:nvSpPr>
          <p:cNvPr id="41997" name="TextBox 12"/>
          <p:cNvSpPr txBox="1">
            <a:spLocks noChangeArrowheads="1"/>
          </p:cNvSpPr>
          <p:nvPr/>
        </p:nvSpPr>
        <p:spPr bwMode="auto">
          <a:xfrm>
            <a:off x="6430763" y="1227787"/>
            <a:ext cx="2238113" cy="461665"/>
          </a:xfrm>
          <a:prstGeom prst="rect">
            <a:avLst/>
          </a:prstGeom>
          <a:noFill/>
          <a:ln w="9525">
            <a:noFill/>
            <a:miter lim="800000"/>
            <a:headEnd/>
            <a:tailEnd/>
          </a:ln>
        </p:spPr>
        <p:txBody>
          <a:bodyPr wrap="none">
            <a:spAutoFit/>
          </a:bodyPr>
          <a:lstStyle/>
          <a:p>
            <a:pPr algn="ctr" eaLnBrk="1" hangingPunct="1">
              <a:lnSpc>
                <a:spcPct val="100000"/>
              </a:lnSpc>
              <a:spcBef>
                <a:spcPct val="0"/>
              </a:spcBef>
              <a:buFontTx/>
              <a:buNone/>
            </a:pPr>
            <a:r>
              <a:rPr lang="en-CA" sz="2400" b="1" dirty="0">
                <a:solidFill>
                  <a:srgbClr val="D15B05"/>
                </a:solidFill>
              </a:rPr>
              <a:t>Critical Needs</a:t>
            </a:r>
          </a:p>
        </p:txBody>
      </p:sp>
      <p:sp>
        <p:nvSpPr>
          <p:cNvPr id="41998" name="TextBox 13"/>
          <p:cNvSpPr txBox="1">
            <a:spLocks noChangeArrowheads="1"/>
          </p:cNvSpPr>
          <p:nvPr/>
        </p:nvSpPr>
        <p:spPr bwMode="auto">
          <a:xfrm>
            <a:off x="445873" y="1841635"/>
            <a:ext cx="2374900" cy="1321900"/>
          </a:xfrm>
          <a:prstGeom prst="rect">
            <a:avLst/>
          </a:prstGeom>
          <a:noFill/>
          <a:ln w="9525">
            <a:noFill/>
            <a:miter lim="800000"/>
            <a:headEnd/>
            <a:tailEnd/>
          </a:ln>
        </p:spPr>
        <p:txBody>
          <a:bodyPr>
            <a:spAutoFit/>
          </a:bodyPr>
          <a:lstStyle/>
          <a:p>
            <a:pPr marL="55563" indent="-7938" eaLnBrk="1" hangingPunct="1">
              <a:lnSpc>
                <a:spcPct val="85000"/>
              </a:lnSpc>
              <a:spcBef>
                <a:spcPct val="0"/>
              </a:spcBef>
              <a:spcAft>
                <a:spcPct val="15000"/>
              </a:spcAft>
              <a:buFontTx/>
              <a:buNone/>
            </a:pPr>
            <a:r>
              <a:rPr lang="en-CA" sz="1400" b="1" dirty="0">
                <a:latin typeface="+mj-lt"/>
              </a:rPr>
              <a:t>Specialty Injectable Pharmaceuticals (SIP)</a:t>
            </a:r>
          </a:p>
          <a:p>
            <a:pPr marL="47625" eaLnBrk="1" hangingPunct="1">
              <a:spcBef>
                <a:spcPct val="0"/>
              </a:spcBef>
              <a:buClr>
                <a:srgbClr val="D15B05"/>
              </a:buClr>
            </a:pPr>
            <a:r>
              <a:rPr lang="en-CA" sz="1200" dirty="0" smtClean="0"/>
              <a:t>Global industry leader with portfolio </a:t>
            </a:r>
            <a:r>
              <a:rPr lang="en-CA" sz="1200" dirty="0"/>
              <a:t>of </a:t>
            </a:r>
            <a:r>
              <a:rPr lang="en-CA" sz="1200" dirty="0" smtClean="0"/>
              <a:t> ~</a:t>
            </a:r>
            <a:r>
              <a:rPr lang="en-CA" sz="1200" dirty="0"/>
              <a:t>200 </a:t>
            </a:r>
            <a:r>
              <a:rPr lang="en-CA" sz="1200" dirty="0" smtClean="0"/>
              <a:t>products, many in differentiated delivery formats</a:t>
            </a:r>
          </a:p>
          <a:p>
            <a:pPr marL="55563" indent="-7938" eaLnBrk="1" hangingPunct="1">
              <a:spcBef>
                <a:spcPct val="0"/>
              </a:spcBef>
              <a:buClr>
                <a:srgbClr val="D15B05"/>
              </a:buClr>
              <a:buFont typeface="Arial" charset="0"/>
              <a:buChar char="•"/>
            </a:pPr>
            <a:endParaRPr lang="en-CA" sz="1200" dirty="0"/>
          </a:p>
        </p:txBody>
      </p:sp>
      <p:sp>
        <p:nvSpPr>
          <p:cNvPr id="15" name="Rectangle 14"/>
          <p:cNvSpPr/>
          <p:nvPr/>
        </p:nvSpPr>
        <p:spPr>
          <a:xfrm>
            <a:off x="420592" y="3112603"/>
            <a:ext cx="2447925" cy="6947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00000"/>
              </a:lnSpc>
              <a:spcBef>
                <a:spcPct val="0"/>
              </a:spcBef>
              <a:buFontTx/>
              <a:buNone/>
              <a:defRPr/>
            </a:pPr>
            <a:endParaRPr lang="en-CA" sz="1800" dirty="0"/>
          </a:p>
        </p:txBody>
      </p:sp>
      <p:sp>
        <p:nvSpPr>
          <p:cNvPr id="42000" name="TextBox 16"/>
          <p:cNvSpPr txBox="1">
            <a:spLocks noChangeArrowheads="1"/>
          </p:cNvSpPr>
          <p:nvPr/>
        </p:nvSpPr>
        <p:spPr bwMode="auto">
          <a:xfrm>
            <a:off x="479236" y="3988621"/>
            <a:ext cx="2240151" cy="989502"/>
          </a:xfrm>
          <a:prstGeom prst="rect">
            <a:avLst/>
          </a:prstGeom>
          <a:noFill/>
          <a:ln w="9525">
            <a:noFill/>
            <a:miter lim="800000"/>
            <a:headEnd/>
            <a:tailEnd/>
          </a:ln>
        </p:spPr>
        <p:txBody>
          <a:bodyPr wrap="square">
            <a:spAutoFit/>
          </a:bodyPr>
          <a:lstStyle/>
          <a:p>
            <a:pPr eaLnBrk="1" hangingPunct="1">
              <a:lnSpc>
                <a:spcPct val="85000"/>
              </a:lnSpc>
              <a:spcBef>
                <a:spcPct val="0"/>
              </a:spcBef>
              <a:spcAft>
                <a:spcPct val="15000"/>
              </a:spcAft>
            </a:pPr>
            <a:r>
              <a:rPr lang="en-CA" sz="1400" b="1" dirty="0">
                <a:latin typeface="+mj-lt"/>
              </a:rPr>
              <a:t>Medication Management Systems (MMS</a:t>
            </a:r>
            <a:r>
              <a:rPr lang="en-CA" sz="1400" b="1" dirty="0" smtClean="0">
                <a:latin typeface="+mj-lt"/>
              </a:rPr>
              <a:t>)</a:t>
            </a:r>
          </a:p>
          <a:p>
            <a:pPr eaLnBrk="1" hangingPunct="1">
              <a:spcBef>
                <a:spcPct val="0"/>
              </a:spcBef>
              <a:buClr>
                <a:srgbClr val="D15B05"/>
              </a:buClr>
            </a:pPr>
            <a:r>
              <a:rPr lang="en-CA" sz="1200" dirty="0" smtClean="0"/>
              <a:t>Smart infusion devices, dedicated administration sets and software and services</a:t>
            </a:r>
          </a:p>
        </p:txBody>
      </p:sp>
      <p:sp>
        <p:nvSpPr>
          <p:cNvPr id="42001" name="TextBox 19"/>
          <p:cNvSpPr txBox="1">
            <a:spLocks noChangeArrowheads="1"/>
          </p:cNvSpPr>
          <p:nvPr/>
        </p:nvSpPr>
        <p:spPr bwMode="auto">
          <a:xfrm>
            <a:off x="3460728" y="1841635"/>
            <a:ext cx="2376487" cy="458587"/>
          </a:xfrm>
          <a:prstGeom prst="rect">
            <a:avLst/>
          </a:prstGeom>
          <a:noFill/>
          <a:ln w="9525">
            <a:noFill/>
            <a:miter lim="800000"/>
            <a:headEnd/>
            <a:tailEnd/>
          </a:ln>
        </p:spPr>
        <p:txBody>
          <a:bodyPr>
            <a:spAutoFit/>
          </a:bodyPr>
          <a:lstStyle/>
          <a:p>
            <a:pPr marL="55563" indent="-7938" eaLnBrk="1" hangingPunct="1">
              <a:lnSpc>
                <a:spcPct val="85000"/>
              </a:lnSpc>
              <a:spcBef>
                <a:spcPct val="0"/>
              </a:spcBef>
              <a:spcAft>
                <a:spcPct val="15000"/>
              </a:spcAft>
            </a:pPr>
            <a:r>
              <a:rPr lang="en-CA" sz="1400" b="1" dirty="0">
                <a:latin typeface="+mj-lt"/>
              </a:rPr>
              <a:t>Hospitals </a:t>
            </a:r>
            <a:r>
              <a:rPr lang="en-CA" sz="1400" b="1" dirty="0" smtClean="0">
                <a:latin typeface="+mj-lt"/>
              </a:rPr>
              <a:t>and </a:t>
            </a:r>
            <a:r>
              <a:rPr lang="en-CA" sz="1400" b="1" dirty="0">
                <a:latin typeface="+mj-lt"/>
              </a:rPr>
              <a:t>alternate site </a:t>
            </a:r>
            <a:r>
              <a:rPr lang="en-CA" sz="1400" b="1" dirty="0" smtClean="0">
                <a:latin typeface="+mj-lt"/>
              </a:rPr>
              <a:t>healthcare </a:t>
            </a:r>
            <a:r>
              <a:rPr lang="en-CA" sz="1400" b="1" dirty="0">
                <a:latin typeface="+mj-lt"/>
              </a:rPr>
              <a:t>providers</a:t>
            </a:r>
          </a:p>
        </p:txBody>
      </p:sp>
      <p:sp>
        <p:nvSpPr>
          <p:cNvPr id="42002" name="TextBox 20"/>
          <p:cNvSpPr txBox="1">
            <a:spLocks noChangeArrowheads="1"/>
          </p:cNvSpPr>
          <p:nvPr/>
        </p:nvSpPr>
        <p:spPr bwMode="auto">
          <a:xfrm>
            <a:off x="6443663" y="1764093"/>
            <a:ext cx="2249487" cy="1735860"/>
          </a:xfrm>
          <a:prstGeom prst="rect">
            <a:avLst/>
          </a:prstGeom>
          <a:noFill/>
          <a:ln w="9525">
            <a:noFill/>
            <a:miter lim="800000"/>
            <a:headEnd/>
            <a:tailEnd/>
          </a:ln>
        </p:spPr>
        <p:txBody>
          <a:bodyPr>
            <a:spAutoFit/>
          </a:bodyPr>
          <a:lstStyle/>
          <a:p>
            <a:pPr marL="179388" indent="-179388" eaLnBrk="1" hangingPunct="1">
              <a:lnSpc>
                <a:spcPct val="100000"/>
              </a:lnSpc>
              <a:spcBef>
                <a:spcPct val="0"/>
              </a:spcBef>
              <a:buFontTx/>
              <a:buNone/>
            </a:pPr>
            <a:r>
              <a:rPr lang="en-CA" sz="1400" b="1" dirty="0" smtClean="0">
                <a:latin typeface="+mj-lt"/>
              </a:rPr>
              <a:t>Reducing:</a:t>
            </a:r>
            <a:endParaRPr lang="en-CA" sz="1400" b="1" dirty="0">
              <a:latin typeface="+mj-lt"/>
            </a:endParaRPr>
          </a:p>
          <a:p>
            <a:pPr marL="91440" indent="-91440" eaLnBrk="1" hangingPunct="1">
              <a:spcBef>
                <a:spcPct val="0"/>
              </a:spcBef>
              <a:buClr>
                <a:srgbClr val="D15B05"/>
              </a:buClr>
              <a:buFont typeface="Arial" charset="0"/>
              <a:buChar char="•"/>
            </a:pPr>
            <a:r>
              <a:rPr lang="en-CA" sz="1200" dirty="0"/>
              <a:t>costs</a:t>
            </a:r>
          </a:p>
          <a:p>
            <a:pPr marL="91440" indent="-91440" eaLnBrk="1" hangingPunct="1">
              <a:spcBef>
                <a:spcPct val="0"/>
              </a:spcBef>
              <a:buClr>
                <a:srgbClr val="D15B05"/>
              </a:buClr>
              <a:buFont typeface="Arial" charset="0"/>
              <a:buChar char="•"/>
            </a:pPr>
            <a:r>
              <a:rPr lang="en-CA" sz="1200" dirty="0"/>
              <a:t>medication errors</a:t>
            </a:r>
          </a:p>
          <a:p>
            <a:pPr marL="91440" indent="-91440" eaLnBrk="1" hangingPunct="1">
              <a:spcBef>
                <a:spcPct val="0"/>
              </a:spcBef>
              <a:buClr>
                <a:srgbClr val="D15B05"/>
              </a:buClr>
              <a:buFont typeface="Arial" charset="0"/>
              <a:buChar char="•"/>
            </a:pPr>
            <a:r>
              <a:rPr lang="en-CA" sz="1200" dirty="0"/>
              <a:t>infections</a:t>
            </a:r>
          </a:p>
          <a:p>
            <a:pPr marL="179388" indent="-179388" eaLnBrk="1" hangingPunct="1">
              <a:lnSpc>
                <a:spcPct val="100000"/>
              </a:lnSpc>
              <a:spcBef>
                <a:spcPct val="0"/>
              </a:spcBef>
            </a:pPr>
            <a:endParaRPr lang="en-CA" sz="1400" b="1" dirty="0" smtClean="0">
              <a:latin typeface="+mj-lt"/>
            </a:endParaRPr>
          </a:p>
          <a:p>
            <a:pPr marL="179388" indent="-179388" eaLnBrk="1" hangingPunct="1">
              <a:lnSpc>
                <a:spcPct val="100000"/>
              </a:lnSpc>
              <a:spcBef>
                <a:spcPct val="0"/>
              </a:spcBef>
            </a:pPr>
            <a:r>
              <a:rPr lang="en-CA" sz="1400" b="1" dirty="0" smtClean="0">
                <a:latin typeface="+mj-lt"/>
              </a:rPr>
              <a:t>Improving:</a:t>
            </a:r>
            <a:endParaRPr lang="en-CA" sz="1400" b="1" dirty="0">
              <a:latin typeface="+mj-lt"/>
            </a:endParaRPr>
          </a:p>
          <a:p>
            <a:pPr marL="91440" indent="-91440" eaLnBrk="1" hangingPunct="1">
              <a:spcBef>
                <a:spcPct val="0"/>
              </a:spcBef>
              <a:buClr>
                <a:srgbClr val="D15B05"/>
              </a:buClr>
              <a:buFont typeface="Arial" charset="0"/>
              <a:buChar char="•"/>
            </a:pPr>
            <a:r>
              <a:rPr lang="en-CA" sz="1200" dirty="0"/>
              <a:t>patient safety</a:t>
            </a:r>
          </a:p>
          <a:p>
            <a:pPr marL="91440" indent="-91440" eaLnBrk="1" hangingPunct="1">
              <a:spcBef>
                <a:spcPct val="0"/>
              </a:spcBef>
              <a:buClr>
                <a:srgbClr val="D15B05"/>
              </a:buClr>
              <a:buFont typeface="Arial" charset="0"/>
              <a:buChar char="•"/>
            </a:pPr>
            <a:r>
              <a:rPr lang="en-CA" sz="1200" dirty="0"/>
              <a:t>worker safety</a:t>
            </a:r>
          </a:p>
          <a:p>
            <a:pPr marL="91440" indent="-91440" eaLnBrk="1" hangingPunct="1">
              <a:spcBef>
                <a:spcPct val="0"/>
              </a:spcBef>
              <a:buClr>
                <a:srgbClr val="D15B05"/>
              </a:buClr>
              <a:buFont typeface="Arial" charset="0"/>
              <a:buChar char="•"/>
            </a:pPr>
            <a:r>
              <a:rPr lang="en-CA" sz="1200" dirty="0"/>
              <a:t>productivity</a:t>
            </a:r>
          </a:p>
        </p:txBody>
      </p:sp>
      <p:pic>
        <p:nvPicPr>
          <p:cNvPr id="42004" name="Picture 7"/>
          <p:cNvPicPr>
            <a:picLocks noChangeAspect="1"/>
          </p:cNvPicPr>
          <p:nvPr/>
        </p:nvPicPr>
        <p:blipFill>
          <a:blip r:embed="rId3" cstate="print"/>
          <a:srcRect t="4082" b="5612"/>
          <a:stretch>
            <a:fillRect/>
          </a:stretch>
        </p:blipFill>
        <p:spPr bwMode="auto">
          <a:xfrm>
            <a:off x="1937879" y="3020316"/>
            <a:ext cx="698500" cy="842963"/>
          </a:xfrm>
          <a:prstGeom prst="rect">
            <a:avLst/>
          </a:prstGeom>
          <a:noFill/>
          <a:ln w="9525">
            <a:noFill/>
            <a:miter lim="800000"/>
            <a:headEnd/>
            <a:tailEnd/>
          </a:ln>
        </p:spPr>
      </p:pic>
      <p:pic>
        <p:nvPicPr>
          <p:cNvPr id="42010" name="Picture 19"/>
          <p:cNvPicPr>
            <a:picLocks noChangeAspect="1"/>
          </p:cNvPicPr>
          <p:nvPr/>
        </p:nvPicPr>
        <p:blipFill>
          <a:blip r:embed="rId4" cstate="print"/>
          <a:srcRect l="7487" b="7564"/>
          <a:stretch>
            <a:fillRect/>
          </a:stretch>
        </p:blipFill>
        <p:spPr bwMode="auto">
          <a:xfrm>
            <a:off x="2048870" y="5074678"/>
            <a:ext cx="819647" cy="943495"/>
          </a:xfrm>
          <a:prstGeom prst="rect">
            <a:avLst/>
          </a:prstGeom>
          <a:noFill/>
          <a:ln w="9525">
            <a:noFill/>
            <a:miter lim="800000"/>
            <a:headEnd/>
            <a:tailEnd/>
          </a:ln>
        </p:spPr>
      </p:pic>
      <p:pic>
        <p:nvPicPr>
          <p:cNvPr id="42011" name="Picture 9"/>
          <p:cNvPicPr>
            <a:picLocks noChangeAspect="1"/>
          </p:cNvPicPr>
          <p:nvPr/>
        </p:nvPicPr>
        <p:blipFill>
          <a:blip r:embed="rId5" cstate="print"/>
          <a:srcRect b="14284"/>
          <a:stretch>
            <a:fillRect/>
          </a:stretch>
        </p:blipFill>
        <p:spPr bwMode="auto">
          <a:xfrm>
            <a:off x="687292" y="5131064"/>
            <a:ext cx="804863" cy="919163"/>
          </a:xfrm>
          <a:prstGeom prst="rect">
            <a:avLst/>
          </a:prstGeom>
          <a:noFill/>
          <a:ln w="9525">
            <a:noFill/>
            <a:miter lim="800000"/>
            <a:headEnd/>
            <a:tailEnd/>
          </a:ln>
        </p:spPr>
      </p:pic>
      <p:pic>
        <p:nvPicPr>
          <p:cNvPr id="42012" name="Picture 34" descr="vanco"/>
          <p:cNvPicPr>
            <a:picLocks noChangeAspect="1" noChangeArrowheads="1"/>
          </p:cNvPicPr>
          <p:nvPr/>
        </p:nvPicPr>
        <p:blipFill>
          <a:blip r:embed="rId6" cstate="print"/>
          <a:srcRect/>
          <a:stretch>
            <a:fillRect/>
          </a:stretch>
        </p:blipFill>
        <p:spPr bwMode="auto">
          <a:xfrm>
            <a:off x="554839" y="2979554"/>
            <a:ext cx="1252537" cy="835025"/>
          </a:xfrm>
          <a:prstGeom prst="rect">
            <a:avLst/>
          </a:prstGeom>
          <a:noFill/>
          <a:ln w="9525">
            <a:noFill/>
            <a:miter lim="800000"/>
            <a:headEnd/>
            <a:tailEnd/>
          </a:ln>
        </p:spPr>
      </p:pic>
      <p:pic>
        <p:nvPicPr>
          <p:cNvPr id="31" name="Picture 8" descr="G_P1054_HR"/>
          <p:cNvPicPr>
            <a:picLocks noChangeAspect="1" noChangeArrowheads="1"/>
          </p:cNvPicPr>
          <p:nvPr/>
        </p:nvPicPr>
        <p:blipFill>
          <a:blip r:embed="rId7" cstate="print"/>
          <a:srcRect/>
          <a:stretch>
            <a:fillRect/>
          </a:stretch>
        </p:blipFill>
        <p:spPr bwMode="auto">
          <a:xfrm>
            <a:off x="6563588" y="3692713"/>
            <a:ext cx="1399358" cy="1670873"/>
          </a:xfrm>
          <a:prstGeom prst="rect">
            <a:avLst/>
          </a:prstGeom>
          <a:noFill/>
          <a:ln w="9525">
            <a:noFill/>
            <a:miter lim="800000"/>
            <a:headEnd/>
            <a:tailEnd/>
          </a:ln>
        </p:spPr>
      </p:pic>
      <p:pic>
        <p:nvPicPr>
          <p:cNvPr id="34" name="Picture 11" descr="C:\Documents and Settings\10165233\Local Settings\Temp\Temporary Directory 1 for TheraDoc Images.zip\TheraDoc Images\TD_PharmaNM6 2.jpg"/>
          <p:cNvPicPr>
            <a:picLocks noChangeAspect="1" noChangeArrowheads="1"/>
          </p:cNvPicPr>
          <p:nvPr/>
        </p:nvPicPr>
        <p:blipFill>
          <a:blip r:embed="rId8" cstate="print"/>
          <a:srcRect/>
          <a:stretch>
            <a:fillRect/>
          </a:stretch>
        </p:blipFill>
        <p:spPr bwMode="auto">
          <a:xfrm>
            <a:off x="3344572" y="2594607"/>
            <a:ext cx="2510318" cy="2788029"/>
          </a:xfrm>
          <a:prstGeom prst="rect">
            <a:avLst/>
          </a:prstGeom>
          <a:noFill/>
        </p:spPr>
      </p:pic>
      <p:pic>
        <p:nvPicPr>
          <p:cNvPr id="42003" name="Picture 2"/>
          <p:cNvPicPr>
            <a:picLocks noChangeAspect="1"/>
          </p:cNvPicPr>
          <p:nvPr/>
        </p:nvPicPr>
        <p:blipFill>
          <a:blip r:embed="rId9" cstate="print"/>
          <a:srcRect b="4126"/>
          <a:stretch>
            <a:fillRect/>
          </a:stretch>
        </p:blipFill>
        <p:spPr bwMode="auto">
          <a:xfrm>
            <a:off x="1569251" y="3112603"/>
            <a:ext cx="476250" cy="774700"/>
          </a:xfrm>
          <a:prstGeom prst="rect">
            <a:avLst/>
          </a:prstGeom>
          <a:noFill/>
          <a:ln w="9525">
            <a:noFill/>
            <a:miter lim="800000"/>
            <a:headEnd/>
            <a:tailEnd/>
          </a:ln>
        </p:spPr>
      </p:pic>
      <p:sp>
        <p:nvSpPr>
          <p:cNvPr id="35" name="Rounded Rectangle 34"/>
          <p:cNvSpPr/>
          <p:nvPr/>
        </p:nvSpPr>
        <p:spPr>
          <a:xfrm>
            <a:off x="382137" y="1691033"/>
            <a:ext cx="2524836" cy="4344493"/>
          </a:xfrm>
          <a:prstGeom prst="roundRect">
            <a:avLst>
              <a:gd name="adj" fmla="val 4775"/>
            </a:avLst>
          </a:prstGeom>
          <a:no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3332328" y="1691034"/>
            <a:ext cx="2524836" cy="4039738"/>
          </a:xfrm>
          <a:prstGeom prst="roundRect">
            <a:avLst>
              <a:gd name="adj" fmla="val 4775"/>
            </a:avLst>
          </a:prstGeom>
          <a:no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p:cNvSpPr>
            <a:spLocks noChangeArrowheads="1"/>
          </p:cNvSpPr>
          <p:nvPr/>
        </p:nvSpPr>
        <p:spPr bwMode="auto">
          <a:xfrm rot="5400000">
            <a:off x="4625501" y="3552842"/>
            <a:ext cx="2735263" cy="287337"/>
          </a:xfrm>
          <a:prstGeom prst="triangle">
            <a:avLst>
              <a:gd name="adj" fmla="val 50000"/>
            </a:avLst>
          </a:prstGeom>
          <a:solidFill>
            <a:srgbClr val="A5A5A5"/>
          </a:solidFill>
          <a:ln w="25400" algn="ctr">
            <a:noFill/>
            <a:miter lim="800000"/>
            <a:headEnd/>
            <a:tailEnd/>
          </a:ln>
        </p:spPr>
        <p:txBody>
          <a:bodyPr rot="10800000" vert="eaVert" anchor="ctr"/>
          <a:lstStyle/>
          <a:p>
            <a:pPr algn="ctr" eaLnBrk="1" hangingPunct="1">
              <a:lnSpc>
                <a:spcPct val="100000"/>
              </a:lnSpc>
              <a:spcBef>
                <a:spcPct val="0"/>
              </a:spcBef>
              <a:buFontTx/>
              <a:buNone/>
              <a:defRPr/>
            </a:pPr>
            <a:endParaRPr lang="en-CA" sz="1800" dirty="0">
              <a:solidFill>
                <a:schemeClr val="lt1"/>
              </a:solidFill>
              <a:latin typeface="+mn-lt"/>
              <a:cs typeface="+mn-cs"/>
            </a:endParaRPr>
          </a:p>
        </p:txBody>
      </p:sp>
      <p:sp>
        <p:nvSpPr>
          <p:cNvPr id="38" name="Rounded Rectangle 37"/>
          <p:cNvSpPr/>
          <p:nvPr/>
        </p:nvSpPr>
        <p:spPr>
          <a:xfrm>
            <a:off x="6282519" y="1691034"/>
            <a:ext cx="2524836" cy="4344492"/>
          </a:xfrm>
          <a:prstGeom prst="roundRect">
            <a:avLst>
              <a:gd name="adj" fmla="val 4775"/>
            </a:avLst>
          </a:prstGeom>
          <a:no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005" name="Picture 22"/>
          <p:cNvPicPr>
            <a:picLocks noChangeAspect="1"/>
          </p:cNvPicPr>
          <p:nvPr/>
        </p:nvPicPr>
        <p:blipFill>
          <a:blip r:embed="rId10" cstate="print"/>
          <a:srcRect l="10440" t="15436"/>
          <a:stretch>
            <a:fillRect/>
          </a:stretch>
        </p:blipFill>
        <p:spPr bwMode="auto">
          <a:xfrm>
            <a:off x="7410734" y="4859599"/>
            <a:ext cx="1132763" cy="841014"/>
          </a:xfrm>
          <a:prstGeom prst="rect">
            <a:avLst/>
          </a:prstGeom>
          <a:noFill/>
          <a:ln w="9525">
            <a:noFill/>
            <a:miter lim="800000"/>
            <a:headEnd/>
            <a:tailEnd/>
          </a:ln>
        </p:spPr>
      </p:pic>
      <p:grpSp>
        <p:nvGrpSpPr>
          <p:cNvPr id="25" name="Group 7"/>
          <p:cNvGrpSpPr>
            <a:grpSpLocks/>
          </p:cNvGrpSpPr>
          <p:nvPr/>
        </p:nvGrpSpPr>
        <p:grpSpPr bwMode="auto">
          <a:xfrm>
            <a:off x="8271930" y="6116502"/>
            <a:ext cx="608013" cy="433388"/>
            <a:chOff x="611188" y="4310063"/>
            <a:chExt cx="3154363" cy="2239963"/>
          </a:xfrm>
        </p:grpSpPr>
        <p:sp>
          <p:nvSpPr>
            <p:cNvPr id="26"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0"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3"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9"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0"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41" name="Title 1"/>
          <p:cNvSpPr txBox="1">
            <a:spLocks/>
          </p:cNvSpPr>
          <p:nvPr/>
        </p:nvSpPr>
        <p:spPr bwMode="auto">
          <a:xfrm>
            <a:off x="1587" y="295276"/>
            <a:ext cx="8561387" cy="581024"/>
          </a:xfrm>
          <a:prstGeom prst="rect">
            <a:avLst/>
          </a:prstGeom>
          <a:solidFill>
            <a:schemeClr val="tx2"/>
          </a:solid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sz="3000" dirty="0" smtClean="0">
                <a:solidFill>
                  <a:schemeClr val="bg1"/>
                </a:solidFill>
                <a:latin typeface="Arial" charset="0"/>
                <a:cs typeface="Arial" charset="0"/>
              </a:rPr>
              <a:t>Hospira addresses critical healthcare needs</a:t>
            </a:r>
          </a:p>
        </p:txBody>
      </p:sp>
      <p:sp>
        <p:nvSpPr>
          <p:cNvPr id="42" name="TextBox 41"/>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pic>
        <p:nvPicPr>
          <p:cNvPr id="2050" name="Picture 2" descr="Z:\Hospira\Photos\Product Photos\Sapphire\hand_with_imag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38891" y="5095324"/>
            <a:ext cx="615266" cy="9022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9"/>
          <p:cNvPicPr>
            <a:picLocks noChangeAspect="1"/>
          </p:cNvPicPr>
          <p:nvPr/>
        </p:nvPicPr>
        <p:blipFill>
          <a:blip r:embed="rId5" cstate="print"/>
          <a:srcRect b="14284"/>
          <a:stretch>
            <a:fillRect/>
          </a:stretch>
        </p:blipFill>
        <p:spPr bwMode="auto">
          <a:xfrm>
            <a:off x="687299" y="5116363"/>
            <a:ext cx="804863" cy="9191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17853299"/>
              </p:ext>
            </p:extLst>
          </p:nvPr>
        </p:nvGraphicFramePr>
        <p:xfrm>
          <a:off x="293688" y="2028371"/>
          <a:ext cx="4160837"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Slide Number Placeholder 5"/>
          <p:cNvSpPr txBox="1">
            <a:spLocks noGrp="1"/>
          </p:cNvSpPr>
          <p:nvPr/>
        </p:nvSpPr>
        <p:spPr bwMode="auto">
          <a:xfrm>
            <a:off x="7010400" y="6653213"/>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r"/>
            <a:fld id="{37F65D35-3DB7-1146-A5A1-A7D992978E12}" type="slidenum">
              <a:rPr lang="en-CA" sz="800">
                <a:solidFill>
                  <a:schemeClr val="bg1"/>
                </a:solidFill>
              </a:rPr>
              <a:pPr algn="r"/>
              <a:t>5</a:t>
            </a:fld>
            <a:endParaRPr lang="en-CA" sz="800" dirty="0">
              <a:solidFill>
                <a:schemeClr val="bg1"/>
              </a:solidFill>
            </a:endParaRPr>
          </a:p>
        </p:txBody>
      </p:sp>
      <p:sp>
        <p:nvSpPr>
          <p:cNvPr id="22532" name="Slide Number Placeholder 2"/>
          <p:cNvSpPr txBox="1">
            <a:spLocks/>
          </p:cNvSpPr>
          <p:nvPr/>
        </p:nvSpPr>
        <p:spPr bwMode="auto">
          <a:xfrm>
            <a:off x="8710613" y="6453188"/>
            <a:ext cx="430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r"/>
            <a:endParaRPr lang="en-US" sz="800" dirty="0">
              <a:solidFill>
                <a:srgbClr val="898989"/>
              </a:solidFill>
            </a:endParaRPr>
          </a:p>
        </p:txBody>
      </p:sp>
      <p:sp>
        <p:nvSpPr>
          <p:cNvPr id="22536" name="Slide Number Placeholder 5"/>
          <p:cNvSpPr txBox="1">
            <a:spLocks noGrp="1"/>
          </p:cNvSpPr>
          <p:nvPr/>
        </p:nvSpPr>
        <p:spPr bwMode="auto">
          <a:xfrm>
            <a:off x="7010400" y="6653213"/>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r"/>
            <a:fld id="{633271B6-47CC-ED44-86C2-37080F3F4A67}" type="slidenum">
              <a:rPr lang="en-CA" sz="800">
                <a:solidFill>
                  <a:schemeClr val="bg1"/>
                </a:solidFill>
              </a:rPr>
              <a:pPr algn="r"/>
              <a:t>5</a:t>
            </a:fld>
            <a:endParaRPr lang="en-CA" sz="800" dirty="0">
              <a:solidFill>
                <a:schemeClr val="bg1"/>
              </a:solidFill>
            </a:endParaRPr>
          </a:p>
        </p:txBody>
      </p:sp>
      <p:sp>
        <p:nvSpPr>
          <p:cNvPr id="22540" name="Text Box 9"/>
          <p:cNvSpPr txBox="1">
            <a:spLocks noChangeArrowheads="1"/>
          </p:cNvSpPr>
          <p:nvPr/>
        </p:nvSpPr>
        <p:spPr bwMode="auto">
          <a:xfrm>
            <a:off x="303213" y="1466850"/>
            <a:ext cx="4151311"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ctr"/>
            <a:r>
              <a:rPr lang="en-US" sz="1900" b="1" dirty="0" smtClean="0">
                <a:solidFill>
                  <a:schemeClr val="tx2"/>
                </a:solidFill>
              </a:rPr>
              <a:t>2013 </a:t>
            </a:r>
            <a:r>
              <a:rPr lang="en-US" sz="1900" b="1" dirty="0">
                <a:solidFill>
                  <a:schemeClr val="tx2"/>
                </a:solidFill>
              </a:rPr>
              <a:t>Net Sales</a:t>
            </a:r>
            <a:br>
              <a:rPr lang="en-US" sz="1900" b="1" dirty="0">
                <a:solidFill>
                  <a:schemeClr val="tx2"/>
                </a:solidFill>
              </a:rPr>
            </a:br>
            <a:r>
              <a:rPr lang="en-US" sz="1900" b="1" dirty="0" smtClean="0">
                <a:solidFill>
                  <a:schemeClr val="tx2"/>
                </a:solidFill>
              </a:rPr>
              <a:t>~$4B*</a:t>
            </a:r>
            <a:endParaRPr lang="en-CA" sz="1900" b="1" dirty="0">
              <a:solidFill>
                <a:schemeClr val="tx2"/>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557719041"/>
              </p:ext>
            </p:extLst>
          </p:nvPr>
        </p:nvGraphicFramePr>
        <p:xfrm>
          <a:off x="4483099" y="1008968"/>
          <a:ext cx="4122739" cy="5036913"/>
        </p:xfrm>
        <a:graphic>
          <a:graphicData uri="http://schemas.openxmlformats.org/drawingml/2006/table">
            <a:tbl>
              <a:tblPr>
                <a:tableStyleId>{5C22544A-7EE6-4342-B048-85BDC9FD1C3A}</a:tableStyleId>
              </a:tblPr>
              <a:tblGrid>
                <a:gridCol w="4122739"/>
              </a:tblGrid>
              <a:tr h="673131">
                <a:tc>
                  <a:txBody>
                    <a:bodyPr/>
                    <a:lstStyle/>
                    <a:p>
                      <a:pPr algn="l">
                        <a:lnSpc>
                          <a:spcPct val="90000"/>
                        </a:lnSpc>
                      </a:pPr>
                      <a:r>
                        <a:rPr lang="en-US" sz="1600" b="0" dirty="0" smtClean="0">
                          <a:solidFill>
                            <a:schemeClr val="bg1"/>
                          </a:solidFill>
                          <a:latin typeface="Arial" panose="020B0604020202020204" pitchFamily="34" charset="0"/>
                        </a:rPr>
                        <a:t>Specialty Injectable Pharmaceuticals (SIP)</a:t>
                      </a:r>
                      <a:endParaRPr lang="en-US" sz="1600" b="0" dirty="0">
                        <a:solidFill>
                          <a:schemeClr val="bg1"/>
                        </a:solidFill>
                        <a:latin typeface="Arial" panose="020B0604020202020204" pitchFamily="34" charset="0"/>
                      </a:endParaRPr>
                    </a:p>
                  </a:txBody>
                  <a:tcPr marL="137160" marR="137160" marT="137160" marB="137160" anchor="ctr">
                    <a:lnL w="12700" cmpd="sng">
                      <a:noFill/>
                    </a:lnL>
                    <a:lnR w="76200" cap="flat" cmpd="sng" algn="ctr">
                      <a:solidFill>
                        <a:prstClr val="white"/>
                      </a:solidFill>
                      <a:prstDash val="solid"/>
                      <a:round/>
                      <a:headEnd type="none" w="med" len="med"/>
                      <a:tailEnd type="none" w="med" len="med"/>
                    </a:lnR>
                    <a:lnT w="12700" cmpd="sng">
                      <a:noFill/>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925663">
                <a:tc>
                  <a:txBody>
                    <a:bodyPr/>
                    <a:lstStyle/>
                    <a:p>
                      <a:pPr algn="l">
                        <a:lnSpc>
                          <a:spcPct val="90000"/>
                        </a:lnSpc>
                      </a:pPr>
                      <a:r>
                        <a:rPr lang="en-US" sz="1600" b="0" dirty="0" smtClean="0">
                          <a:latin typeface="Arial" panose="020B0604020202020204" pitchFamily="34" charset="0"/>
                        </a:rPr>
                        <a:t>Generic </a:t>
                      </a:r>
                      <a:r>
                        <a:rPr lang="en-US" sz="1600" b="0" dirty="0" err="1" smtClean="0">
                          <a:latin typeface="Arial" panose="020B0604020202020204" pitchFamily="34" charset="0"/>
                        </a:rPr>
                        <a:t>injectables</a:t>
                      </a:r>
                      <a:endParaRPr lang="en-US" sz="1600" b="0" dirty="0" smtClean="0">
                        <a:latin typeface="Arial" panose="020B0604020202020204" pitchFamily="34" charset="0"/>
                      </a:endParaRPr>
                    </a:p>
                    <a:p>
                      <a:pPr algn="l">
                        <a:lnSpc>
                          <a:spcPct val="90000"/>
                        </a:lnSpc>
                      </a:pPr>
                      <a:r>
                        <a:rPr lang="en-US" sz="1600" b="0" dirty="0" err="1" smtClean="0">
                          <a:latin typeface="Arial" panose="020B0604020202020204" pitchFamily="34" charset="0"/>
                        </a:rPr>
                        <a:t>Biosimilars</a:t>
                      </a:r>
                      <a:endParaRPr lang="en-US" sz="1600" b="0" dirty="0" smtClean="0">
                        <a:latin typeface="Arial" panose="020B0604020202020204" pitchFamily="34" charset="0"/>
                      </a:endParaRPr>
                    </a:p>
                    <a:p>
                      <a:pPr algn="l">
                        <a:lnSpc>
                          <a:spcPct val="90000"/>
                        </a:lnSpc>
                      </a:pPr>
                      <a:r>
                        <a:rPr lang="en-US" sz="1600" b="0" dirty="0" smtClean="0">
                          <a:latin typeface="Arial" panose="020B0604020202020204" pitchFamily="34" charset="0"/>
                        </a:rPr>
                        <a:t>Proprietary pharmaceuticals</a:t>
                      </a:r>
                    </a:p>
                  </a:txBody>
                  <a:tcPr marL="137160" marR="137160" marT="137160" marB="137160" anchor="ctr">
                    <a:lnL w="12700" cmpd="sng">
                      <a:noFill/>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73131">
                <a:tc>
                  <a:txBody>
                    <a:bodyPr/>
                    <a:lstStyle/>
                    <a:p>
                      <a:pPr algn="l">
                        <a:lnSpc>
                          <a:spcPct val="90000"/>
                        </a:lnSpc>
                      </a:pPr>
                      <a:r>
                        <a:rPr lang="en-US" sz="1600" b="0" dirty="0" smtClean="0">
                          <a:latin typeface="Arial" panose="020B0604020202020204" pitchFamily="34" charset="0"/>
                        </a:rPr>
                        <a:t>Medication Management</a:t>
                      </a:r>
                      <a:endParaRPr lang="en-US" sz="1600" b="0" dirty="0">
                        <a:latin typeface="Arial" panose="020B0604020202020204" pitchFamily="34" charset="0"/>
                      </a:endParaRPr>
                    </a:p>
                  </a:txBody>
                  <a:tcPr marL="137160" marR="137160" marT="137160" marB="137160" anchor="ctr">
                    <a:lnL w="12700" cmpd="sng">
                      <a:noFill/>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2BA7E0"/>
                    </a:solidFill>
                  </a:tcPr>
                </a:tc>
              </a:tr>
              <a:tr h="1361269">
                <a:tc>
                  <a:txBody>
                    <a:bodyPr/>
                    <a:lstStyle/>
                    <a:p>
                      <a:pPr algn="l">
                        <a:lnSpc>
                          <a:spcPct val="90000"/>
                        </a:lnSpc>
                      </a:pPr>
                      <a:r>
                        <a:rPr lang="en-US" sz="1600" b="0" dirty="0" smtClean="0">
                          <a:latin typeface="Arial" panose="020B0604020202020204" pitchFamily="34" charset="0"/>
                        </a:rPr>
                        <a:t>Medication</a:t>
                      </a:r>
                      <a:r>
                        <a:rPr lang="en-US" sz="1600" b="0" baseline="0" dirty="0" smtClean="0">
                          <a:latin typeface="Arial" panose="020B0604020202020204" pitchFamily="34" charset="0"/>
                        </a:rPr>
                        <a:t> management systems (MMS):</a:t>
                      </a:r>
                    </a:p>
                    <a:p>
                      <a:pPr marL="0" indent="0" algn="l">
                        <a:lnSpc>
                          <a:spcPct val="90000"/>
                        </a:lnSpc>
                        <a:buFontTx/>
                        <a:buNone/>
                      </a:pPr>
                      <a:r>
                        <a:rPr lang="en-US" sz="1600" b="0" baseline="0" dirty="0" smtClean="0">
                          <a:latin typeface="Arial" panose="020B0604020202020204" pitchFamily="34" charset="0"/>
                        </a:rPr>
                        <a:t>  - smart infusion devices</a:t>
                      </a:r>
                    </a:p>
                    <a:p>
                      <a:pPr marL="0" indent="0" algn="l">
                        <a:lnSpc>
                          <a:spcPct val="90000"/>
                        </a:lnSpc>
                        <a:buFontTx/>
                        <a:buNone/>
                      </a:pPr>
                      <a:r>
                        <a:rPr lang="en-US" sz="1600" b="0" dirty="0" smtClean="0">
                          <a:latin typeface="Arial" panose="020B0604020202020204" pitchFamily="34" charset="0"/>
                        </a:rPr>
                        <a:t>  - dedicated administration s</a:t>
                      </a:r>
                      <a:r>
                        <a:rPr lang="en-US" sz="1600" b="0" baseline="0" dirty="0" smtClean="0">
                          <a:latin typeface="Arial" panose="020B0604020202020204" pitchFamily="34" charset="0"/>
                        </a:rPr>
                        <a:t>ets </a:t>
                      </a:r>
                    </a:p>
                    <a:p>
                      <a:pPr marL="0" indent="0" algn="l">
                        <a:lnSpc>
                          <a:spcPct val="90000"/>
                        </a:lnSpc>
                        <a:buFontTx/>
                        <a:buNone/>
                      </a:pPr>
                      <a:r>
                        <a:rPr lang="en-US" sz="1600" b="0" baseline="0" dirty="0" smtClean="0">
                          <a:latin typeface="Arial" panose="020B0604020202020204" pitchFamily="34" charset="0"/>
                        </a:rPr>
                        <a:t>  - software and services</a:t>
                      </a:r>
                      <a:br>
                        <a:rPr lang="en-US" sz="1600" b="0" baseline="0" dirty="0" smtClean="0">
                          <a:latin typeface="Arial" panose="020B0604020202020204" pitchFamily="34" charset="0"/>
                        </a:rPr>
                      </a:br>
                      <a:r>
                        <a:rPr lang="en-US" sz="1600" b="0" baseline="0" dirty="0" smtClean="0">
                          <a:latin typeface="Arial" panose="020B0604020202020204" pitchFamily="34" charset="0"/>
                        </a:rPr>
                        <a:t>Gravity administration sets</a:t>
                      </a:r>
                      <a:endParaRPr lang="en-US" sz="1600" b="0" dirty="0">
                        <a:latin typeface="Arial" panose="020B0604020202020204" pitchFamily="34" charset="0"/>
                      </a:endParaRPr>
                    </a:p>
                  </a:txBody>
                  <a:tcPr marL="137160" marR="137160" marT="137160" marB="137160" anchor="ctr">
                    <a:lnL w="12700" cmpd="sng">
                      <a:noFill/>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673131">
                <a:tc>
                  <a:txBody>
                    <a:bodyPr/>
                    <a:lstStyle/>
                    <a:p>
                      <a:pPr algn="l">
                        <a:lnSpc>
                          <a:spcPct val="90000"/>
                        </a:lnSpc>
                      </a:pPr>
                      <a:r>
                        <a:rPr lang="en-US" sz="1600" b="0" dirty="0" smtClean="0">
                          <a:latin typeface="Arial" panose="020B0604020202020204" pitchFamily="34" charset="0"/>
                        </a:rPr>
                        <a:t>Other Pharma</a:t>
                      </a:r>
                      <a:endParaRPr lang="en-US" sz="1600" b="0" dirty="0">
                        <a:latin typeface="Arial" panose="020B0604020202020204" pitchFamily="34" charset="0"/>
                      </a:endParaRPr>
                    </a:p>
                  </a:txBody>
                  <a:tcPr marL="137160" marR="137160" marT="137160" marB="137160" anchor="ctr">
                    <a:lnL w="12700" cmpd="sng">
                      <a:noFill/>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DDA3C"/>
                    </a:solidFill>
                  </a:tcPr>
                </a:tc>
              </a:tr>
              <a:tr h="707860">
                <a:tc>
                  <a:txBody>
                    <a:bodyPr/>
                    <a:lstStyle/>
                    <a:p>
                      <a:pPr algn="l">
                        <a:lnSpc>
                          <a:spcPct val="90000"/>
                        </a:lnSpc>
                      </a:pPr>
                      <a:r>
                        <a:rPr lang="en-US" sz="1600" b="0" dirty="0" smtClean="0">
                          <a:latin typeface="Arial" panose="020B0604020202020204" pitchFamily="34" charset="0"/>
                        </a:rPr>
                        <a:t>Large-volume solutions</a:t>
                      </a:r>
                      <a:br>
                        <a:rPr lang="en-US" sz="1600" b="0" dirty="0" smtClean="0">
                          <a:latin typeface="Arial" panose="020B0604020202020204" pitchFamily="34" charset="0"/>
                        </a:rPr>
                      </a:br>
                      <a:r>
                        <a:rPr lang="en-US" sz="1600" b="0" dirty="0" smtClean="0">
                          <a:latin typeface="Arial" panose="020B0604020202020204" pitchFamily="34" charset="0"/>
                        </a:rPr>
                        <a:t>Contract manufacturing</a:t>
                      </a:r>
                      <a:endParaRPr lang="en-US" sz="1600" b="0" dirty="0">
                        <a:latin typeface="Arial" panose="020B0604020202020204" pitchFamily="34" charset="0"/>
                      </a:endParaRPr>
                    </a:p>
                  </a:txBody>
                  <a:tcPr marL="137160" marR="137160" marT="137160" marB="137160" anchor="ctr">
                    <a:lnL w="12700" cmpd="sng">
                      <a:noFill/>
                    </a:lnL>
                    <a:lnR w="76200" cap="flat" cmpd="sng" algn="ctr">
                      <a:solidFill>
                        <a:prstClr val="white"/>
                      </a:solidFill>
                      <a:prstDash val="solid"/>
                      <a:round/>
                      <a:headEnd type="none" w="med" len="med"/>
                      <a:tailEnd type="none" w="med" len="med"/>
                    </a:lnR>
                    <a:lnT w="76200" cap="flat" cmpd="sng" algn="ctr">
                      <a:solidFill>
                        <a:prstClr val="white"/>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2F2F2"/>
                    </a:solidFill>
                  </a:tcPr>
                </a:tc>
              </a:tr>
            </a:tbl>
          </a:graphicData>
        </a:graphic>
      </p:graphicFrame>
      <p:grpSp>
        <p:nvGrpSpPr>
          <p:cNvPr id="12" name="Group 7"/>
          <p:cNvGrpSpPr>
            <a:grpSpLocks/>
          </p:cNvGrpSpPr>
          <p:nvPr/>
        </p:nvGrpSpPr>
        <p:grpSpPr bwMode="auto">
          <a:xfrm>
            <a:off x="8271930" y="6116502"/>
            <a:ext cx="608013" cy="433388"/>
            <a:chOff x="611188" y="4310063"/>
            <a:chExt cx="3154363" cy="2239963"/>
          </a:xfrm>
        </p:grpSpPr>
        <p:sp>
          <p:nvSpPr>
            <p:cNvPr id="14"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9"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25" name="Title 1"/>
          <p:cNvSpPr>
            <a:spLocks noGrp="1"/>
          </p:cNvSpPr>
          <p:nvPr>
            <p:ph type="title"/>
          </p:nvPr>
        </p:nvSpPr>
        <p:spPr>
          <a:xfrm>
            <a:off x="1587" y="361806"/>
            <a:ext cx="8561387" cy="585216"/>
          </a:xfrm>
          <a:solidFill>
            <a:schemeClr val="tx2"/>
          </a:solidFill>
        </p:spPr>
        <p:txBody>
          <a:bodyPr anchor="ctr" anchorCtr="0"/>
          <a:lstStyle/>
          <a:p>
            <a:pPr marL="342900" eaLnBrk="1" hangingPunct="1"/>
            <a:r>
              <a:rPr lang="en-CA" sz="3200" b="1" dirty="0" smtClean="0">
                <a:solidFill>
                  <a:schemeClr val="bg1"/>
                </a:solidFill>
                <a:latin typeface="Arial" charset="0"/>
                <a:cs typeface="Arial" charset="0"/>
              </a:rPr>
              <a:t>Hospira product categories</a:t>
            </a:r>
          </a:p>
        </p:txBody>
      </p:sp>
      <p:sp>
        <p:nvSpPr>
          <p:cNvPr id="24" name="TextBox 23"/>
          <p:cNvSpPr txBox="1"/>
          <p:nvPr/>
        </p:nvSpPr>
        <p:spPr>
          <a:xfrm>
            <a:off x="88482" y="6659596"/>
            <a:ext cx="1744388" cy="203133"/>
          </a:xfrm>
          <a:prstGeom prst="rect">
            <a:avLst/>
          </a:prstGeom>
          <a:noFill/>
        </p:spPr>
        <p:txBody>
          <a:bodyPr wrap="none" rtlCol="0">
            <a:spAutoFit/>
          </a:bodyPr>
          <a:lstStyle/>
          <a:p>
            <a:r>
              <a:rPr lang="en-US" sz="800" dirty="0" smtClean="0"/>
              <a:t>Global overview as of March 2014</a:t>
            </a:r>
            <a:endParaRPr lang="en-US" sz="800" dirty="0"/>
          </a:p>
        </p:txBody>
      </p:sp>
      <p:sp>
        <p:nvSpPr>
          <p:cNvPr id="3" name="TextBox 2"/>
          <p:cNvSpPr txBox="1"/>
          <p:nvPr/>
        </p:nvSpPr>
        <p:spPr>
          <a:xfrm>
            <a:off x="2351483" y="6665980"/>
            <a:ext cx="6660798" cy="203133"/>
          </a:xfrm>
          <a:prstGeom prst="rect">
            <a:avLst/>
          </a:prstGeom>
          <a:noFill/>
        </p:spPr>
        <p:txBody>
          <a:bodyPr wrap="none" rtlCol="0">
            <a:spAutoFit/>
          </a:bodyPr>
          <a:lstStyle/>
          <a:p>
            <a:r>
              <a:rPr lang="en-US" sz="800" dirty="0" smtClean="0"/>
              <a:t>*Net sales are on a GAAP basis. Please refer to </a:t>
            </a:r>
            <a:r>
              <a:rPr lang="en-US" sz="800" dirty="0" err="1" smtClean="0"/>
              <a:t>Hospira’s</a:t>
            </a:r>
            <a:r>
              <a:rPr lang="en-US" sz="800" dirty="0" smtClean="0"/>
              <a:t> fourth-quarter 2013 press release on Hospira.com for detailed financial information.</a:t>
            </a:r>
            <a:endParaRPr lang="en-US" sz="800" dirty="0"/>
          </a:p>
        </p:txBody>
      </p:sp>
    </p:spTree>
    <p:extLst>
      <p:ext uri="{BB962C8B-B14F-4D97-AF65-F5344CB8AC3E}">
        <p14:creationId xmlns:p14="http://schemas.microsoft.com/office/powerpoint/2010/main" val="73482269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txBox="1">
            <a:spLocks noGrp="1"/>
          </p:cNvSpPr>
          <p:nvPr/>
        </p:nvSpPr>
        <p:spPr bwMode="auto">
          <a:xfrm>
            <a:off x="7010400" y="6653213"/>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r"/>
            <a:fld id="{6E50AF9E-6143-2943-9695-4BAAE3DA505E}" type="slidenum">
              <a:rPr lang="en-CA" sz="800">
                <a:solidFill>
                  <a:schemeClr val="bg1"/>
                </a:solidFill>
              </a:rPr>
              <a:pPr algn="r"/>
              <a:t>6</a:t>
            </a:fld>
            <a:endParaRPr lang="en-CA" sz="800" dirty="0">
              <a:solidFill>
                <a:schemeClr val="bg1"/>
              </a:solidFill>
            </a:endParaRPr>
          </a:p>
        </p:txBody>
      </p:sp>
      <p:sp>
        <p:nvSpPr>
          <p:cNvPr id="23556" name="Slide Number Placeholder 2"/>
          <p:cNvSpPr txBox="1">
            <a:spLocks/>
          </p:cNvSpPr>
          <p:nvPr/>
        </p:nvSpPr>
        <p:spPr bwMode="auto">
          <a:xfrm>
            <a:off x="8710613" y="6453188"/>
            <a:ext cx="430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r"/>
            <a:endParaRPr lang="en-US" sz="800" dirty="0">
              <a:solidFill>
                <a:srgbClr val="898989"/>
              </a:solidFill>
            </a:endParaRPr>
          </a:p>
        </p:txBody>
      </p:sp>
      <p:sp>
        <p:nvSpPr>
          <p:cNvPr id="23557" name="Slide Number Placeholder 5"/>
          <p:cNvSpPr txBox="1">
            <a:spLocks noGrp="1"/>
          </p:cNvSpPr>
          <p:nvPr/>
        </p:nvSpPr>
        <p:spPr bwMode="auto">
          <a:xfrm>
            <a:off x="7010400" y="6653213"/>
            <a:ext cx="213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r"/>
            <a:fld id="{93B8DA18-2E93-EF47-951F-CB4245D2AE25}" type="slidenum">
              <a:rPr lang="en-CA" sz="800">
                <a:solidFill>
                  <a:schemeClr val="bg1"/>
                </a:solidFill>
              </a:rPr>
              <a:pPr algn="r"/>
              <a:t>6</a:t>
            </a:fld>
            <a:endParaRPr lang="en-CA" sz="800" dirty="0">
              <a:solidFill>
                <a:schemeClr val="bg1"/>
              </a:solidFill>
            </a:endParaRPr>
          </a:p>
        </p:txBody>
      </p:sp>
      <p:sp>
        <p:nvSpPr>
          <p:cNvPr id="19" name="Text Placeholder 1"/>
          <p:cNvSpPr>
            <a:spLocks noGrp="1"/>
          </p:cNvSpPr>
          <p:nvPr>
            <p:ph type="body" sz="quarter" idx="13"/>
          </p:nvPr>
        </p:nvSpPr>
        <p:spPr>
          <a:xfrm>
            <a:off x="312738" y="5786404"/>
            <a:ext cx="7764462" cy="763486"/>
          </a:xfrm>
        </p:spPr>
        <p:txBody>
          <a:bodyPr/>
          <a:lstStyle/>
          <a:p>
            <a:pPr>
              <a:defRPr/>
            </a:pPr>
            <a:r>
              <a:rPr lang="en-US" dirty="0">
                <a:solidFill>
                  <a:schemeClr val="tx1"/>
                </a:solidFill>
              </a:rPr>
              <a:t>SIP: Market share represents the unit market of </a:t>
            </a:r>
            <a:r>
              <a:rPr lang="en-US" dirty="0" err="1">
                <a:solidFill>
                  <a:schemeClr val="tx1"/>
                </a:solidFill>
              </a:rPr>
              <a:t>genericized</a:t>
            </a:r>
            <a:r>
              <a:rPr lang="en-US" dirty="0">
                <a:solidFill>
                  <a:schemeClr val="tx1"/>
                </a:solidFill>
              </a:rPr>
              <a:t> products in which Hospira participates for the U.S., EU5, Australia, Japan, South Korea and </a:t>
            </a:r>
            <a:r>
              <a:rPr lang="en-US" dirty="0" smtClean="0">
                <a:solidFill>
                  <a:schemeClr val="tx1"/>
                </a:solidFill>
              </a:rPr>
              <a:t>Canada.  </a:t>
            </a:r>
            <a:r>
              <a:rPr lang="en-US" dirty="0">
                <a:solidFill>
                  <a:schemeClr val="tx1"/>
                </a:solidFill>
              </a:rPr>
              <a:t>IMS NSP (U.S.) data as of Jan 29, 2013, IMS MIDAS (ex-U.S.) data as of Feb 27, 2013, </a:t>
            </a:r>
            <a:r>
              <a:rPr lang="en-US" dirty="0" smtClean="0">
                <a:solidFill>
                  <a:schemeClr val="tx1"/>
                </a:solidFill>
              </a:rPr>
              <a:t>share </a:t>
            </a:r>
            <a:r>
              <a:rPr lang="en-US" dirty="0">
                <a:solidFill>
                  <a:schemeClr val="tx1"/>
                </a:solidFill>
              </a:rPr>
              <a:t>figure represents rolling </a:t>
            </a:r>
            <a:r>
              <a:rPr lang="en-US" dirty="0" smtClean="0">
                <a:solidFill>
                  <a:schemeClr val="tx1"/>
                </a:solidFill>
              </a:rPr>
              <a:t>four-quarter </a:t>
            </a:r>
            <a:r>
              <a:rPr lang="en-US" dirty="0">
                <a:solidFill>
                  <a:schemeClr val="tx1"/>
                </a:solidFill>
              </a:rPr>
              <a:t>data (Q112-Q412</a:t>
            </a:r>
            <a:r>
              <a:rPr lang="en-US" dirty="0" smtClean="0">
                <a:solidFill>
                  <a:schemeClr val="tx1"/>
                </a:solidFill>
              </a:rPr>
              <a:t>). Data </a:t>
            </a:r>
            <a:r>
              <a:rPr lang="en-US" dirty="0">
                <a:solidFill>
                  <a:schemeClr val="tx1"/>
                </a:solidFill>
              </a:rPr>
              <a:t>excludes the retail channel in the U.S .and other markets. Market value is for Hospira’s served available market. </a:t>
            </a:r>
            <a:r>
              <a:rPr lang="en-US" dirty="0" smtClean="0">
                <a:solidFill>
                  <a:schemeClr val="tx1"/>
                </a:solidFill>
              </a:rPr>
              <a:t>IMS </a:t>
            </a:r>
            <a:r>
              <a:rPr lang="en-US" dirty="0">
                <a:solidFill>
                  <a:schemeClr val="tx1"/>
                </a:solidFill>
              </a:rPr>
              <a:t>Geographies: U.S., Canada, Australia, EMEA (France, Italy, Spain, UK, Turkey, Saudi Arabia), LATAM (Argentina, Brazil, Colombia, Chile, Mexico, Peru), Asia (China, Taiwan, Hong Kong).  </a:t>
            </a:r>
            <a:endParaRPr lang="en-US" dirty="0" smtClean="0">
              <a:solidFill>
                <a:schemeClr val="tx1"/>
              </a:solidFill>
            </a:endParaRPr>
          </a:p>
          <a:p>
            <a:pPr>
              <a:spcBef>
                <a:spcPts val="400"/>
              </a:spcBef>
              <a:defRPr/>
            </a:pPr>
            <a:r>
              <a:rPr lang="en-US" dirty="0" smtClean="0">
                <a:solidFill>
                  <a:schemeClr val="tx1"/>
                </a:solidFill>
              </a:rPr>
              <a:t>Devices</a:t>
            </a:r>
            <a:r>
              <a:rPr lang="en-US" dirty="0">
                <a:solidFill>
                  <a:schemeClr val="tx1"/>
                </a:solidFill>
              </a:rPr>
              <a:t>: LVP, Ambulatory, PCA. Includes devices Hospira sells. Source: MDI, Dec. 2012; </a:t>
            </a:r>
            <a:r>
              <a:rPr lang="en-US" dirty="0" err="1">
                <a:solidFill>
                  <a:schemeClr val="tx1"/>
                </a:solidFill>
              </a:rPr>
              <a:t>inMedica</a:t>
            </a:r>
            <a:r>
              <a:rPr lang="en-US" dirty="0">
                <a:solidFill>
                  <a:schemeClr val="tx1"/>
                </a:solidFill>
              </a:rPr>
              <a:t>: The World Market for Infusion Pumps and Accessories (2011); </a:t>
            </a:r>
            <a:r>
              <a:rPr lang="en-US" dirty="0" err="1" smtClean="0">
                <a:solidFill>
                  <a:schemeClr val="tx1"/>
                </a:solidFill>
              </a:rPr>
              <a:t>iNETand</a:t>
            </a:r>
            <a:r>
              <a:rPr lang="en-US" dirty="0" smtClean="0">
                <a:solidFill>
                  <a:schemeClr val="tx1"/>
                </a:solidFill>
              </a:rPr>
              <a:t> </a:t>
            </a:r>
            <a:r>
              <a:rPr lang="en-US" dirty="0">
                <a:solidFill>
                  <a:schemeClr val="tx1"/>
                </a:solidFill>
              </a:rPr>
              <a:t>Hospira internal  </a:t>
            </a:r>
            <a:r>
              <a:rPr lang="en-US" dirty="0" smtClean="0">
                <a:solidFill>
                  <a:schemeClr val="tx1"/>
                </a:solidFill>
              </a:rPr>
              <a:t>analysis.</a:t>
            </a:r>
            <a:endParaRPr lang="en-US" dirty="0">
              <a:solidFill>
                <a:schemeClr val="tx1"/>
              </a:solidFill>
              <a:ea typeface="+mn-ea"/>
            </a:endParaRPr>
          </a:p>
        </p:txBody>
      </p:sp>
      <p:sp>
        <p:nvSpPr>
          <p:cNvPr id="23561" name="Text Box 4"/>
          <p:cNvSpPr txBox="1">
            <a:spLocks noChangeArrowheads="1"/>
          </p:cNvSpPr>
          <p:nvPr/>
        </p:nvSpPr>
        <p:spPr bwMode="auto">
          <a:xfrm>
            <a:off x="727321" y="1417638"/>
            <a:ext cx="426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ctr"/>
            <a:r>
              <a:rPr lang="en-US" sz="1800" b="1" dirty="0">
                <a:solidFill>
                  <a:schemeClr val="tx2"/>
                </a:solidFill>
              </a:rPr>
              <a:t>#1 in Generic </a:t>
            </a:r>
            <a:r>
              <a:rPr lang="en-US" sz="1800" b="1" dirty="0" err="1">
                <a:solidFill>
                  <a:schemeClr val="tx2"/>
                </a:solidFill>
              </a:rPr>
              <a:t>Injectables</a:t>
            </a:r>
            <a:endParaRPr lang="en-US" sz="1800" b="1" dirty="0">
              <a:solidFill>
                <a:schemeClr val="tx2"/>
              </a:solidFill>
            </a:endParaRPr>
          </a:p>
        </p:txBody>
      </p:sp>
      <p:sp>
        <p:nvSpPr>
          <p:cNvPr id="23562" name="Text Box 4"/>
          <p:cNvSpPr txBox="1">
            <a:spLocks noChangeArrowheads="1"/>
          </p:cNvSpPr>
          <p:nvPr/>
        </p:nvSpPr>
        <p:spPr bwMode="auto">
          <a:xfrm>
            <a:off x="3854611" y="1417638"/>
            <a:ext cx="44561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ctr"/>
            <a:r>
              <a:rPr lang="en-US" sz="1800" b="1" dirty="0">
                <a:solidFill>
                  <a:schemeClr val="tx2"/>
                </a:solidFill>
              </a:rPr>
              <a:t>#2 in Devices</a:t>
            </a:r>
          </a:p>
        </p:txBody>
      </p:sp>
      <p:cxnSp>
        <p:nvCxnSpPr>
          <p:cNvPr id="23563" name="Straight Connector 36"/>
          <p:cNvCxnSpPr>
            <a:cxnSpLocks noChangeShapeType="1"/>
          </p:cNvCxnSpPr>
          <p:nvPr/>
        </p:nvCxnSpPr>
        <p:spPr bwMode="auto">
          <a:xfrm>
            <a:off x="4573588" y="1509713"/>
            <a:ext cx="14287" cy="4036977"/>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cxnSp>
      <p:sp>
        <p:nvSpPr>
          <p:cNvPr id="23564" name="Text Box 4"/>
          <p:cNvSpPr txBox="1">
            <a:spLocks noChangeArrowheads="1"/>
          </p:cNvSpPr>
          <p:nvPr/>
        </p:nvSpPr>
        <p:spPr bwMode="auto">
          <a:xfrm>
            <a:off x="783678" y="5146675"/>
            <a:ext cx="41544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ctr">
              <a:lnSpc>
                <a:spcPct val="90000"/>
              </a:lnSpc>
            </a:pPr>
            <a:r>
              <a:rPr lang="en-US" sz="1600" b="1" dirty="0">
                <a:solidFill>
                  <a:schemeClr val="tx2"/>
                </a:solidFill>
              </a:rPr>
              <a:t>Global Generic </a:t>
            </a:r>
            <a:br>
              <a:rPr lang="en-US" sz="1600" b="1" dirty="0">
                <a:solidFill>
                  <a:schemeClr val="tx2"/>
                </a:solidFill>
              </a:rPr>
            </a:br>
            <a:r>
              <a:rPr lang="en-US" sz="1600" b="1" dirty="0">
                <a:solidFill>
                  <a:schemeClr val="tx2"/>
                </a:solidFill>
              </a:rPr>
              <a:t>Injectable Market (</a:t>
            </a:r>
            <a:r>
              <a:rPr lang="en-US" sz="1600" b="1" dirty="0" smtClean="0">
                <a:solidFill>
                  <a:schemeClr val="tx2"/>
                </a:solidFill>
              </a:rPr>
              <a:t>Units)</a:t>
            </a:r>
            <a:endParaRPr lang="en-US" sz="1400" dirty="0">
              <a:solidFill>
                <a:schemeClr val="tx2"/>
              </a:solidFill>
            </a:endParaRPr>
          </a:p>
        </p:txBody>
      </p:sp>
      <p:sp>
        <p:nvSpPr>
          <p:cNvPr id="23575" name="Text Box 4"/>
          <p:cNvSpPr txBox="1">
            <a:spLocks noChangeArrowheads="1"/>
          </p:cNvSpPr>
          <p:nvPr/>
        </p:nvSpPr>
        <p:spPr bwMode="auto">
          <a:xfrm>
            <a:off x="4011773" y="5165725"/>
            <a:ext cx="414178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ctr">
              <a:lnSpc>
                <a:spcPct val="90000"/>
              </a:lnSpc>
            </a:pPr>
            <a:r>
              <a:rPr lang="en-US" sz="1600" b="1">
                <a:solidFill>
                  <a:schemeClr val="tx2"/>
                </a:solidFill>
              </a:rPr>
              <a:t>Global Devices (MMS)</a:t>
            </a:r>
            <a:br>
              <a:rPr lang="en-US" sz="1600" b="1">
                <a:solidFill>
                  <a:schemeClr val="tx2"/>
                </a:solidFill>
              </a:rPr>
            </a:br>
            <a:r>
              <a:rPr lang="en-US" sz="1600" b="1">
                <a:solidFill>
                  <a:schemeClr val="tx2"/>
                </a:solidFill>
              </a:rPr>
              <a:t>(Units)</a:t>
            </a:r>
          </a:p>
        </p:txBody>
      </p:sp>
      <p:sp>
        <p:nvSpPr>
          <p:cNvPr id="51" name="TextBox 50"/>
          <p:cNvSpPr txBox="1"/>
          <p:nvPr/>
        </p:nvSpPr>
        <p:spPr>
          <a:xfrm>
            <a:off x="3949067" y="1687513"/>
            <a:ext cx="4267200" cy="338137"/>
          </a:xfrm>
          <a:prstGeom prst="rect">
            <a:avLst/>
          </a:prstGeom>
          <a:noFill/>
        </p:spPr>
        <p:txBody>
          <a:bodyPr>
            <a:spAutoFit/>
          </a:bodyPr>
          <a:lstStyle/>
          <a:p>
            <a:pPr algn="ctr">
              <a:defRPr/>
            </a:pPr>
            <a:r>
              <a:rPr lang="en-US" sz="1600" dirty="0">
                <a:latin typeface="+mj-lt"/>
                <a:ea typeface="+mn-ea"/>
                <a:cs typeface="Arial" pitchFamily="34" charset="0"/>
              </a:rPr>
              <a:t>Market Value: $2B</a:t>
            </a:r>
          </a:p>
        </p:txBody>
      </p:sp>
      <p:sp>
        <p:nvSpPr>
          <p:cNvPr id="55" name="TextBox 54"/>
          <p:cNvSpPr txBox="1"/>
          <p:nvPr/>
        </p:nvSpPr>
        <p:spPr>
          <a:xfrm>
            <a:off x="727321" y="1687513"/>
            <a:ext cx="4267200" cy="338137"/>
          </a:xfrm>
          <a:prstGeom prst="rect">
            <a:avLst/>
          </a:prstGeom>
          <a:noFill/>
        </p:spPr>
        <p:txBody>
          <a:bodyPr>
            <a:spAutoFit/>
          </a:bodyPr>
          <a:lstStyle/>
          <a:p>
            <a:pPr algn="ctr">
              <a:defRPr/>
            </a:pPr>
            <a:r>
              <a:rPr lang="en-US" sz="1600" dirty="0">
                <a:latin typeface="+mj-lt"/>
                <a:ea typeface="+mn-ea"/>
                <a:cs typeface="Arial" pitchFamily="34" charset="0"/>
              </a:rPr>
              <a:t>Market Value: $9B</a:t>
            </a:r>
          </a:p>
        </p:txBody>
      </p:sp>
      <p:graphicFrame>
        <p:nvGraphicFramePr>
          <p:cNvPr id="30" name="Chart 29"/>
          <p:cNvGraphicFramePr/>
          <p:nvPr>
            <p:extLst>
              <p:ext uri="{D42A27DB-BD31-4B8C-83A1-F6EECF244321}">
                <p14:modId xmlns:p14="http://schemas.microsoft.com/office/powerpoint/2010/main" val="2241072643"/>
              </p:ext>
            </p:extLst>
          </p:nvPr>
        </p:nvGraphicFramePr>
        <p:xfrm>
          <a:off x="427038" y="2028371"/>
          <a:ext cx="4160837" cy="33251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p:cNvGraphicFramePr/>
          <p:nvPr>
            <p:extLst>
              <p:ext uri="{D42A27DB-BD31-4B8C-83A1-F6EECF244321}">
                <p14:modId xmlns:p14="http://schemas.microsoft.com/office/powerpoint/2010/main" val="1368450961"/>
              </p:ext>
            </p:extLst>
          </p:nvPr>
        </p:nvGraphicFramePr>
        <p:xfrm>
          <a:off x="4568826" y="2028371"/>
          <a:ext cx="4160837" cy="332516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3191281" y="3339816"/>
            <a:ext cx="980068" cy="369332"/>
          </a:xfrm>
          <a:prstGeom prst="rect">
            <a:avLst/>
          </a:prstGeom>
          <a:noFill/>
        </p:spPr>
        <p:txBody>
          <a:bodyPr wrap="none" rtlCol="0">
            <a:spAutoFit/>
          </a:bodyPr>
          <a:lstStyle/>
          <a:p>
            <a:r>
              <a:rPr lang="en-US" dirty="0" err="1" smtClean="0">
                <a:solidFill>
                  <a:srgbClr val="FFFFFF"/>
                </a:solidFill>
              </a:rPr>
              <a:t>Hospira</a:t>
            </a:r>
            <a:endParaRPr lang="en-US" dirty="0">
              <a:solidFill>
                <a:srgbClr val="FFFFFF"/>
              </a:solidFill>
            </a:endParaRPr>
          </a:p>
        </p:txBody>
      </p:sp>
      <p:sp>
        <p:nvSpPr>
          <p:cNvPr id="33" name="TextBox 32"/>
          <p:cNvSpPr txBox="1"/>
          <p:nvPr/>
        </p:nvSpPr>
        <p:spPr>
          <a:xfrm>
            <a:off x="6228860" y="3155150"/>
            <a:ext cx="980068" cy="369332"/>
          </a:xfrm>
          <a:prstGeom prst="rect">
            <a:avLst/>
          </a:prstGeom>
          <a:noFill/>
        </p:spPr>
        <p:txBody>
          <a:bodyPr wrap="none" rtlCol="0">
            <a:spAutoFit/>
          </a:bodyPr>
          <a:lstStyle/>
          <a:p>
            <a:r>
              <a:rPr lang="en-US" dirty="0" err="1" smtClean="0">
                <a:solidFill>
                  <a:srgbClr val="FFFFFF"/>
                </a:solidFill>
              </a:rPr>
              <a:t>Hospira</a:t>
            </a:r>
            <a:endParaRPr lang="en-US" dirty="0">
              <a:solidFill>
                <a:srgbClr val="FFFFFF"/>
              </a:solidFill>
            </a:endParaRPr>
          </a:p>
        </p:txBody>
      </p:sp>
      <p:grpSp>
        <p:nvGrpSpPr>
          <p:cNvPr id="18" name="Group 7"/>
          <p:cNvGrpSpPr>
            <a:grpSpLocks/>
          </p:cNvGrpSpPr>
          <p:nvPr/>
        </p:nvGrpSpPr>
        <p:grpSpPr bwMode="auto">
          <a:xfrm>
            <a:off x="8271930" y="6116502"/>
            <a:ext cx="608013" cy="433388"/>
            <a:chOff x="611188" y="4310063"/>
            <a:chExt cx="3154363" cy="2239963"/>
          </a:xfrm>
        </p:grpSpPr>
        <p:sp>
          <p:nvSpPr>
            <p:cNvPr id="20"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4"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5"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6"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36" name="Title 1"/>
          <p:cNvSpPr>
            <a:spLocks noGrp="1"/>
          </p:cNvSpPr>
          <p:nvPr>
            <p:ph type="title"/>
          </p:nvPr>
        </p:nvSpPr>
        <p:spPr>
          <a:xfrm>
            <a:off x="1587" y="437294"/>
            <a:ext cx="8561387" cy="443198"/>
          </a:xfrm>
          <a:solidFill>
            <a:schemeClr val="tx2"/>
          </a:solidFill>
        </p:spPr>
        <p:txBody>
          <a:bodyPr anchor="ctr" anchorCtr="0"/>
          <a:lstStyle/>
          <a:p>
            <a:pPr marL="342900" eaLnBrk="1" hangingPunct="1"/>
            <a:r>
              <a:rPr lang="en-CA" sz="3200" b="1" dirty="0" smtClean="0">
                <a:solidFill>
                  <a:schemeClr val="bg1"/>
                </a:solidFill>
                <a:latin typeface="Arial" charset="0"/>
                <a:cs typeface="Arial" charset="0"/>
              </a:rPr>
              <a:t>Global leadership position</a:t>
            </a:r>
          </a:p>
        </p:txBody>
      </p:sp>
      <p:sp>
        <p:nvSpPr>
          <p:cNvPr id="29" name="TextBox 28"/>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spTree>
    <p:extLst>
      <p:ext uri="{BB962C8B-B14F-4D97-AF65-F5344CB8AC3E}">
        <p14:creationId xmlns:p14="http://schemas.microsoft.com/office/powerpoint/2010/main" val="123310906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0" y="0"/>
            <a:ext cx="6096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43012" name="Text Box 4"/>
          <p:cNvSpPr txBox="1">
            <a:spLocks noChangeArrowheads="1"/>
          </p:cNvSpPr>
          <p:nvPr/>
        </p:nvSpPr>
        <p:spPr bwMode="auto">
          <a:xfrm>
            <a:off x="3695320" y="1380415"/>
            <a:ext cx="2370138" cy="424732"/>
          </a:xfrm>
          <a:prstGeom prst="rect">
            <a:avLst/>
          </a:prstGeom>
          <a:noFill/>
          <a:ln w="9525">
            <a:noFill/>
            <a:miter lim="800000"/>
            <a:headEnd/>
            <a:tailEnd/>
          </a:ln>
        </p:spPr>
        <p:txBody>
          <a:bodyPr>
            <a:spAutoFit/>
          </a:bodyPr>
          <a:lstStyle/>
          <a:p>
            <a:pPr algn="ctr"/>
            <a:r>
              <a:rPr lang="en-US" sz="2400" b="1">
                <a:solidFill>
                  <a:srgbClr val="D15B05"/>
                </a:solidFill>
              </a:rPr>
              <a:t>EMEA </a:t>
            </a:r>
            <a:endParaRPr lang="en-US" b="1">
              <a:solidFill>
                <a:srgbClr val="D15B05"/>
              </a:solidFill>
            </a:endParaRPr>
          </a:p>
        </p:txBody>
      </p:sp>
      <p:sp>
        <p:nvSpPr>
          <p:cNvPr id="43013" name="Text Box 5"/>
          <p:cNvSpPr txBox="1">
            <a:spLocks noChangeArrowheads="1"/>
          </p:cNvSpPr>
          <p:nvPr/>
        </p:nvSpPr>
        <p:spPr bwMode="auto">
          <a:xfrm>
            <a:off x="1030060" y="1382003"/>
            <a:ext cx="2277995" cy="424732"/>
          </a:xfrm>
          <a:prstGeom prst="rect">
            <a:avLst/>
          </a:prstGeom>
          <a:noFill/>
          <a:ln w="9525">
            <a:noFill/>
            <a:miter lim="800000"/>
            <a:headEnd/>
            <a:tailEnd/>
          </a:ln>
        </p:spPr>
        <p:txBody>
          <a:bodyPr wrap="none">
            <a:spAutoFit/>
          </a:bodyPr>
          <a:lstStyle/>
          <a:p>
            <a:pPr algn="ctr"/>
            <a:r>
              <a:rPr lang="en-US" sz="2400" b="1" dirty="0">
                <a:solidFill>
                  <a:srgbClr val="1E7FAA"/>
                </a:solidFill>
              </a:rPr>
              <a:t>The Americas</a:t>
            </a:r>
            <a:r>
              <a:rPr lang="en-US" sz="2400" b="1" dirty="0"/>
              <a:t> </a:t>
            </a:r>
            <a:endParaRPr lang="en-US" b="1" dirty="0"/>
          </a:p>
        </p:txBody>
      </p:sp>
      <p:sp>
        <p:nvSpPr>
          <p:cNvPr id="43014" name="Text Box 6"/>
          <p:cNvSpPr txBox="1">
            <a:spLocks noChangeArrowheads="1"/>
          </p:cNvSpPr>
          <p:nvPr/>
        </p:nvSpPr>
        <p:spPr bwMode="auto">
          <a:xfrm>
            <a:off x="5989258" y="1380415"/>
            <a:ext cx="2173287" cy="424732"/>
          </a:xfrm>
          <a:prstGeom prst="rect">
            <a:avLst/>
          </a:prstGeom>
          <a:noFill/>
          <a:ln w="9525">
            <a:noFill/>
            <a:miter lim="800000"/>
            <a:headEnd/>
            <a:tailEnd/>
          </a:ln>
        </p:spPr>
        <p:txBody>
          <a:bodyPr>
            <a:spAutoFit/>
          </a:bodyPr>
          <a:lstStyle/>
          <a:p>
            <a:pPr algn="ctr"/>
            <a:r>
              <a:rPr lang="en-US" sz="2400" b="1">
                <a:solidFill>
                  <a:schemeClr val="tx2"/>
                </a:solidFill>
              </a:rPr>
              <a:t>APAC </a:t>
            </a:r>
            <a:endParaRPr lang="en-US" b="1">
              <a:solidFill>
                <a:schemeClr val="tx2"/>
              </a:solidFill>
            </a:endParaRPr>
          </a:p>
        </p:txBody>
      </p:sp>
      <p:pic>
        <p:nvPicPr>
          <p:cNvPr id="138248" name="Picture 8" descr="World_ColorCoded11A03"/>
          <p:cNvPicPr>
            <a:picLocks noChangeAspect="1" noChangeArrowheads="1"/>
          </p:cNvPicPr>
          <p:nvPr/>
        </p:nvPicPr>
        <p:blipFill>
          <a:blip r:embed="rId3" cstate="print"/>
          <a:stretch>
            <a:fillRect/>
          </a:stretch>
        </p:blipFill>
        <p:spPr bwMode="auto">
          <a:xfrm>
            <a:off x="609600" y="1834937"/>
            <a:ext cx="7607512" cy="4049253"/>
          </a:xfrm>
          <a:prstGeom prst="rect">
            <a:avLst/>
          </a:prstGeom>
          <a:noFill/>
          <a:effectLst>
            <a:outerShdw blurRad="63500" dist="53882" dir="2700000" algn="ctr" rotWithShape="0">
              <a:schemeClr val="bg1">
                <a:alpha val="74998"/>
              </a:schemeClr>
            </a:outerShdw>
          </a:effectLst>
        </p:spPr>
      </p:pic>
      <p:sp>
        <p:nvSpPr>
          <p:cNvPr id="43020" name="Slide Number Placeholder 5"/>
          <p:cNvSpPr>
            <a:spLocks/>
          </p:cNvSpPr>
          <p:nvPr/>
        </p:nvSpPr>
        <p:spPr bwMode="auto">
          <a:xfrm>
            <a:off x="7031038" y="6584950"/>
            <a:ext cx="2133600" cy="365125"/>
          </a:xfrm>
          <a:prstGeom prst="rect">
            <a:avLst/>
          </a:prstGeom>
          <a:noFill/>
          <a:ln w="9525">
            <a:noFill/>
            <a:miter lim="800000"/>
            <a:headEnd/>
            <a:tailEnd/>
          </a:ln>
        </p:spPr>
        <p:txBody>
          <a:bodyPr anchor="ctr"/>
          <a:lstStyle/>
          <a:p>
            <a:pPr algn="r"/>
            <a:fld id="{39A54618-EF8A-4A6B-B90F-1C0A7DAF21CE}" type="slidenum">
              <a:rPr lang="en-CA" sz="800">
                <a:solidFill>
                  <a:schemeClr val="bg1"/>
                </a:solidFill>
              </a:rPr>
              <a:pPr algn="r"/>
              <a:t>7</a:t>
            </a:fld>
            <a:endParaRPr lang="en-CA" sz="800" dirty="0">
              <a:solidFill>
                <a:schemeClr val="bg1"/>
              </a:solidFill>
            </a:endParaRPr>
          </a:p>
        </p:txBody>
      </p:sp>
      <p:grpSp>
        <p:nvGrpSpPr>
          <p:cNvPr id="17" name="Group 16"/>
          <p:cNvGrpSpPr/>
          <p:nvPr/>
        </p:nvGrpSpPr>
        <p:grpSpPr>
          <a:xfrm>
            <a:off x="522739" y="3294512"/>
            <a:ext cx="1465996" cy="1186074"/>
            <a:chOff x="896204" y="4495800"/>
            <a:chExt cx="1465996" cy="1186074"/>
          </a:xfrm>
        </p:grpSpPr>
        <p:sp>
          <p:nvSpPr>
            <p:cNvPr id="43017" name="Text Box 9"/>
            <p:cNvSpPr txBox="1">
              <a:spLocks noChangeArrowheads="1"/>
            </p:cNvSpPr>
            <p:nvPr/>
          </p:nvSpPr>
          <p:spPr bwMode="auto">
            <a:xfrm>
              <a:off x="914400" y="4495800"/>
              <a:ext cx="1447800" cy="5909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1E7FAA"/>
                  </a:solidFill>
                </a:rPr>
                <a:t>79.3</a:t>
              </a:r>
              <a:r>
                <a:rPr lang="en-US" b="1" dirty="0" smtClean="0">
                  <a:solidFill>
                    <a:srgbClr val="1E7FAA"/>
                  </a:solidFill>
                </a:rPr>
                <a:t>%</a:t>
              </a:r>
              <a:endParaRPr lang="en-US" sz="3600" b="1" dirty="0">
                <a:solidFill>
                  <a:srgbClr val="1E7FAA"/>
                </a:solidFill>
              </a:endParaRPr>
            </a:p>
          </p:txBody>
        </p:sp>
        <p:sp>
          <p:nvSpPr>
            <p:cNvPr id="15" name="Text Box 9"/>
            <p:cNvSpPr txBox="1">
              <a:spLocks noChangeArrowheads="1"/>
            </p:cNvSpPr>
            <p:nvPr/>
          </p:nvSpPr>
          <p:spPr bwMode="auto">
            <a:xfrm>
              <a:off x="896204" y="5146343"/>
              <a:ext cx="1447800" cy="535531"/>
            </a:xfrm>
            <a:prstGeom prst="rect">
              <a:avLst/>
            </a:prstGeom>
            <a:noFill/>
            <a:ln w="9525">
              <a:noFill/>
              <a:miter lim="800000"/>
              <a:headEnd/>
              <a:tailEnd/>
            </a:ln>
          </p:spPr>
          <p:txBody>
            <a:bodyPr>
              <a:spAutoFit/>
            </a:bodyPr>
            <a:lstStyle/>
            <a:p>
              <a:pPr algn="ctr">
                <a:spcBef>
                  <a:spcPct val="50000"/>
                </a:spcBef>
              </a:pPr>
              <a:r>
                <a:rPr lang="en-US" sz="1600" b="1" dirty="0" smtClean="0">
                  <a:solidFill>
                    <a:srgbClr val="1E7FAA"/>
                  </a:solidFill>
                </a:rPr>
                <a:t>of 2013 net sales*</a:t>
              </a:r>
              <a:endParaRPr lang="en-US" sz="1600" b="1" dirty="0">
                <a:solidFill>
                  <a:srgbClr val="1E7FAA"/>
                </a:solidFill>
              </a:endParaRPr>
            </a:p>
          </p:txBody>
        </p:sp>
      </p:grpSp>
      <p:grpSp>
        <p:nvGrpSpPr>
          <p:cNvPr id="18" name="Group 17"/>
          <p:cNvGrpSpPr/>
          <p:nvPr/>
        </p:nvGrpSpPr>
        <p:grpSpPr>
          <a:xfrm>
            <a:off x="4880389" y="4874241"/>
            <a:ext cx="1477372" cy="1186074"/>
            <a:chOff x="914400" y="4495800"/>
            <a:chExt cx="1477372" cy="1186074"/>
          </a:xfrm>
        </p:grpSpPr>
        <p:sp>
          <p:nvSpPr>
            <p:cNvPr id="19" name="Text Box 9"/>
            <p:cNvSpPr txBox="1">
              <a:spLocks noChangeArrowheads="1"/>
            </p:cNvSpPr>
            <p:nvPr/>
          </p:nvSpPr>
          <p:spPr bwMode="auto">
            <a:xfrm>
              <a:off x="914400" y="4495800"/>
              <a:ext cx="1447800" cy="5909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D15B05"/>
                  </a:solidFill>
                </a:rPr>
                <a:t>12.7</a:t>
              </a:r>
              <a:r>
                <a:rPr lang="en-US" b="1" dirty="0" smtClean="0">
                  <a:solidFill>
                    <a:srgbClr val="D15B05"/>
                  </a:solidFill>
                </a:rPr>
                <a:t>%</a:t>
              </a:r>
              <a:endParaRPr lang="en-US" sz="3600" b="1" dirty="0">
                <a:solidFill>
                  <a:srgbClr val="D15B05"/>
                </a:solidFill>
              </a:endParaRPr>
            </a:p>
          </p:txBody>
        </p:sp>
        <p:sp>
          <p:nvSpPr>
            <p:cNvPr id="20" name="Text Box 9"/>
            <p:cNvSpPr txBox="1">
              <a:spLocks noChangeArrowheads="1"/>
            </p:cNvSpPr>
            <p:nvPr/>
          </p:nvSpPr>
          <p:spPr bwMode="auto">
            <a:xfrm>
              <a:off x="943972" y="5146343"/>
              <a:ext cx="1447800" cy="535531"/>
            </a:xfrm>
            <a:prstGeom prst="rect">
              <a:avLst/>
            </a:prstGeom>
            <a:noFill/>
            <a:ln w="9525">
              <a:noFill/>
              <a:miter lim="800000"/>
              <a:headEnd/>
              <a:tailEnd/>
            </a:ln>
          </p:spPr>
          <p:txBody>
            <a:bodyPr>
              <a:spAutoFit/>
            </a:bodyPr>
            <a:lstStyle/>
            <a:p>
              <a:pPr algn="ctr">
                <a:spcBef>
                  <a:spcPct val="50000"/>
                </a:spcBef>
              </a:pPr>
              <a:r>
                <a:rPr lang="en-US" sz="1600" b="1" dirty="0" smtClean="0">
                  <a:solidFill>
                    <a:srgbClr val="D15B05"/>
                  </a:solidFill>
                </a:rPr>
                <a:t>of 2013 net  sales</a:t>
              </a:r>
              <a:endParaRPr lang="en-US" sz="1600" b="1" dirty="0">
                <a:solidFill>
                  <a:srgbClr val="D15B05"/>
                </a:solidFill>
              </a:endParaRPr>
            </a:p>
          </p:txBody>
        </p:sp>
      </p:grpSp>
      <p:grpSp>
        <p:nvGrpSpPr>
          <p:cNvPr id="22" name="Group 21"/>
          <p:cNvGrpSpPr/>
          <p:nvPr/>
        </p:nvGrpSpPr>
        <p:grpSpPr>
          <a:xfrm>
            <a:off x="7144178" y="3119366"/>
            <a:ext cx="1465996" cy="1186074"/>
            <a:chOff x="896204" y="4495800"/>
            <a:chExt cx="1465996" cy="1186074"/>
          </a:xfrm>
        </p:grpSpPr>
        <p:sp>
          <p:nvSpPr>
            <p:cNvPr id="23" name="Text Box 9"/>
            <p:cNvSpPr txBox="1">
              <a:spLocks noChangeArrowheads="1"/>
            </p:cNvSpPr>
            <p:nvPr/>
          </p:nvSpPr>
          <p:spPr bwMode="auto">
            <a:xfrm>
              <a:off x="914400" y="4495800"/>
              <a:ext cx="1447800" cy="590931"/>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tx2"/>
                  </a:solidFill>
                </a:rPr>
                <a:t>8.0</a:t>
              </a:r>
              <a:r>
                <a:rPr lang="en-US" b="1" dirty="0" smtClean="0">
                  <a:solidFill>
                    <a:schemeClr val="tx2"/>
                  </a:solidFill>
                </a:rPr>
                <a:t>%</a:t>
              </a:r>
              <a:endParaRPr lang="en-US" sz="3600" b="1" dirty="0">
                <a:solidFill>
                  <a:schemeClr val="tx2"/>
                </a:solidFill>
              </a:endParaRPr>
            </a:p>
          </p:txBody>
        </p:sp>
        <p:sp>
          <p:nvSpPr>
            <p:cNvPr id="24" name="Text Box 9"/>
            <p:cNvSpPr txBox="1">
              <a:spLocks noChangeArrowheads="1"/>
            </p:cNvSpPr>
            <p:nvPr/>
          </p:nvSpPr>
          <p:spPr bwMode="auto">
            <a:xfrm>
              <a:off x="896204" y="5146343"/>
              <a:ext cx="1447800" cy="535531"/>
            </a:xfrm>
            <a:prstGeom prst="rect">
              <a:avLst/>
            </a:prstGeom>
            <a:noFill/>
            <a:ln w="9525">
              <a:noFill/>
              <a:miter lim="800000"/>
              <a:headEnd/>
              <a:tailEnd/>
            </a:ln>
          </p:spPr>
          <p:txBody>
            <a:bodyPr>
              <a:spAutoFit/>
            </a:bodyPr>
            <a:lstStyle/>
            <a:p>
              <a:pPr algn="ctr">
                <a:spcBef>
                  <a:spcPct val="50000"/>
                </a:spcBef>
              </a:pPr>
              <a:r>
                <a:rPr lang="en-US" sz="1600" b="1" dirty="0" smtClean="0">
                  <a:solidFill>
                    <a:schemeClr val="tx2"/>
                  </a:solidFill>
                </a:rPr>
                <a:t>of 2013 net sales</a:t>
              </a:r>
              <a:endParaRPr lang="en-US" sz="1600" b="1" dirty="0">
                <a:solidFill>
                  <a:schemeClr val="tx2"/>
                </a:solidFill>
              </a:endParaRPr>
            </a:p>
          </p:txBody>
        </p:sp>
      </p:grpSp>
      <p:grpSp>
        <p:nvGrpSpPr>
          <p:cNvPr id="21" name="Group 7"/>
          <p:cNvGrpSpPr>
            <a:grpSpLocks/>
          </p:cNvGrpSpPr>
          <p:nvPr/>
        </p:nvGrpSpPr>
        <p:grpSpPr bwMode="auto">
          <a:xfrm>
            <a:off x="8271930" y="6116502"/>
            <a:ext cx="608013" cy="433388"/>
            <a:chOff x="611188" y="4310063"/>
            <a:chExt cx="3154363" cy="2239963"/>
          </a:xfrm>
        </p:grpSpPr>
        <p:sp>
          <p:nvSpPr>
            <p:cNvPr id="25"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6"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7"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8"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0"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1"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2"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3"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34"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smtClean="0">
                <a:solidFill>
                  <a:schemeClr val="bg1"/>
                </a:solidFill>
                <a:latin typeface="Arial" charset="0"/>
                <a:cs typeface="Arial" charset="0"/>
              </a:rPr>
              <a:t>Geographic footprint: room to grow</a:t>
            </a:r>
          </a:p>
        </p:txBody>
      </p:sp>
      <p:sp>
        <p:nvSpPr>
          <p:cNvPr id="35" name="TextBox 34"/>
          <p:cNvSpPr txBox="1"/>
          <p:nvPr/>
        </p:nvSpPr>
        <p:spPr>
          <a:xfrm>
            <a:off x="89451" y="6654867"/>
            <a:ext cx="1744388" cy="203133"/>
          </a:xfrm>
          <a:prstGeom prst="rect">
            <a:avLst/>
          </a:prstGeom>
          <a:noFill/>
        </p:spPr>
        <p:txBody>
          <a:bodyPr wrap="none" rtlCol="0">
            <a:spAutoFit/>
          </a:bodyPr>
          <a:lstStyle/>
          <a:p>
            <a:r>
              <a:rPr lang="en-US" sz="800" dirty="0" smtClean="0"/>
              <a:t>Global overview as of March 2014</a:t>
            </a:r>
            <a:endParaRPr lang="en-US" sz="800" dirty="0"/>
          </a:p>
        </p:txBody>
      </p:sp>
      <p:sp>
        <p:nvSpPr>
          <p:cNvPr id="36" name="TextBox 35"/>
          <p:cNvSpPr txBox="1"/>
          <p:nvPr/>
        </p:nvSpPr>
        <p:spPr>
          <a:xfrm>
            <a:off x="2351483" y="6653312"/>
            <a:ext cx="6660798" cy="203133"/>
          </a:xfrm>
          <a:prstGeom prst="rect">
            <a:avLst/>
          </a:prstGeom>
          <a:noFill/>
        </p:spPr>
        <p:txBody>
          <a:bodyPr wrap="none" rtlCol="0">
            <a:spAutoFit/>
          </a:bodyPr>
          <a:lstStyle/>
          <a:p>
            <a:r>
              <a:rPr lang="en-US" sz="800" dirty="0" smtClean="0"/>
              <a:t>*Net sales are on a GAAP basis. Please refer to </a:t>
            </a:r>
            <a:r>
              <a:rPr lang="en-US" sz="800" dirty="0" err="1" smtClean="0"/>
              <a:t>Hospira’s</a:t>
            </a:r>
            <a:r>
              <a:rPr lang="en-US" sz="800" dirty="0" smtClean="0"/>
              <a:t> fourth-quarter 2013 press release on Hospira.com for detailed financial information.</a:t>
            </a:r>
            <a:endParaRPr lang="en-US" sz="800"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p:cNvSpPr>
          <p:nvPr>
            <p:ph idx="1"/>
          </p:nvPr>
        </p:nvSpPr>
        <p:spPr>
          <a:xfrm>
            <a:off x="276225" y="1152241"/>
            <a:ext cx="8305800" cy="4525963"/>
          </a:xfrm>
        </p:spPr>
        <p:txBody>
          <a:bodyPr/>
          <a:lstStyle/>
          <a:p>
            <a:pPr marL="0" indent="0" eaLnBrk="1" hangingPunct="1">
              <a:spcBef>
                <a:spcPct val="50000"/>
              </a:spcBef>
              <a:buClr>
                <a:srgbClr val="D15B05"/>
              </a:buClr>
              <a:buSzPct val="50000"/>
              <a:buNone/>
            </a:pPr>
            <a:r>
              <a:rPr lang="en-US" b="1" dirty="0" smtClean="0">
                <a:solidFill>
                  <a:srgbClr val="D15B05"/>
                </a:solidFill>
                <a:latin typeface="Arial" charset="0"/>
                <a:cs typeface="Arial" charset="0"/>
              </a:rPr>
              <a:t>Building on our global market leadership to deliver high-quality</a:t>
            </a:r>
            <a:br>
              <a:rPr lang="en-US" b="1" dirty="0" smtClean="0">
                <a:solidFill>
                  <a:srgbClr val="D15B05"/>
                </a:solidFill>
                <a:latin typeface="Arial" charset="0"/>
                <a:cs typeface="Arial" charset="0"/>
              </a:rPr>
            </a:br>
            <a:r>
              <a:rPr lang="en-US" b="1" dirty="0" smtClean="0">
                <a:solidFill>
                  <a:srgbClr val="D15B05"/>
                </a:solidFill>
                <a:latin typeface="Arial" charset="0"/>
                <a:cs typeface="Arial" charset="0"/>
              </a:rPr>
              <a:t>generic injectable pharmaceuticals at a reduced cost</a:t>
            </a:r>
          </a:p>
          <a:p>
            <a:pPr marL="228600" indent="-228600" eaLnBrk="1" hangingPunct="1">
              <a:spcBef>
                <a:spcPct val="50000"/>
              </a:spcBef>
              <a:buClr>
                <a:srgbClr val="D15B05"/>
              </a:buClr>
              <a:buSzPct val="50000"/>
              <a:buFont typeface="Wingdings 2" pitchFamily="18" charset="2"/>
              <a:buChar char="Å"/>
            </a:pPr>
            <a:r>
              <a:rPr lang="en-US" sz="1800" dirty="0" smtClean="0">
                <a:solidFill>
                  <a:srgbClr val="4D4D4D"/>
                </a:solidFill>
                <a:latin typeface="Arial" charset="0"/>
                <a:cs typeface="Arial" charset="0"/>
              </a:rPr>
              <a:t>One of the broadest generic injectable product portfolios in the world </a:t>
            </a:r>
          </a:p>
          <a:p>
            <a:pPr marL="228600" indent="-228600" eaLnBrk="1" hangingPunct="1">
              <a:spcBef>
                <a:spcPct val="50000"/>
              </a:spcBef>
              <a:buClr>
                <a:srgbClr val="D15B05"/>
              </a:buClr>
              <a:buSzPct val="50000"/>
              <a:buFont typeface="Wingdings 2" pitchFamily="18" charset="2"/>
              <a:buChar char="Å"/>
            </a:pPr>
            <a:r>
              <a:rPr lang="en-US" sz="1800" dirty="0" smtClean="0">
                <a:solidFill>
                  <a:srgbClr val="4D4D4D"/>
                </a:solidFill>
                <a:latin typeface="Arial" charset="0"/>
                <a:cs typeface="Arial" charset="0"/>
              </a:rPr>
              <a:t>Proprietary drug-delivery formats, including:</a:t>
            </a:r>
          </a:p>
          <a:p>
            <a:pPr lvl="1">
              <a:spcBef>
                <a:spcPct val="25000"/>
              </a:spcBef>
            </a:pPr>
            <a:r>
              <a:rPr lang="en-US" sz="1600" dirty="0" smtClean="0">
                <a:latin typeface="Arial" charset="0"/>
                <a:cs typeface="Arial" charset="0"/>
              </a:rPr>
              <a:t>ADD-Vantage</a:t>
            </a:r>
            <a:r>
              <a:rPr lang="en-US" sz="1600" baseline="30000" dirty="0" smtClean="0">
                <a:latin typeface="Arial" charset="0"/>
                <a:cs typeface="Arial" charset="0"/>
              </a:rPr>
              <a:t>™</a:t>
            </a:r>
            <a:r>
              <a:rPr lang="en-US" sz="1600" dirty="0" smtClean="0">
                <a:latin typeface="Arial" charset="0"/>
                <a:cs typeface="Arial" charset="0"/>
              </a:rPr>
              <a:t> medication mixing system</a:t>
            </a:r>
          </a:p>
          <a:p>
            <a:pPr lvl="1">
              <a:spcBef>
                <a:spcPct val="25000"/>
              </a:spcBef>
            </a:pPr>
            <a:r>
              <a:rPr lang="en-US" sz="1600" dirty="0" err="1" smtClean="0">
                <a:latin typeface="Arial" charset="0"/>
                <a:cs typeface="Arial" charset="0"/>
              </a:rPr>
              <a:t>iSecure</a:t>
            </a:r>
            <a:r>
              <a:rPr lang="en-US" sz="1600" baseline="30000" dirty="0" smtClean="0">
                <a:latin typeface="Arial" charset="0"/>
                <a:cs typeface="Arial" charset="0"/>
              </a:rPr>
              <a:t>™</a:t>
            </a:r>
            <a:r>
              <a:rPr lang="en-US" sz="1600" dirty="0" smtClean="0">
                <a:latin typeface="Arial" charset="0"/>
                <a:cs typeface="Arial" charset="0"/>
              </a:rPr>
              <a:t> and </a:t>
            </a:r>
            <a:r>
              <a:rPr lang="en-US" sz="1600" dirty="0" err="1" smtClean="0">
                <a:latin typeface="Arial" charset="0"/>
                <a:cs typeface="Arial" charset="0"/>
              </a:rPr>
              <a:t>Carpuject</a:t>
            </a:r>
            <a:r>
              <a:rPr lang="en-US" sz="1600" baseline="30000" dirty="0" smtClean="0">
                <a:latin typeface="Arial" charset="0"/>
                <a:cs typeface="Arial" charset="0"/>
              </a:rPr>
              <a:t>™</a:t>
            </a:r>
            <a:r>
              <a:rPr lang="en-US" sz="1600" dirty="0" smtClean="0">
                <a:latin typeface="Arial" charset="0"/>
                <a:cs typeface="Arial" charset="0"/>
              </a:rPr>
              <a:t> prefilled syringes</a:t>
            </a:r>
          </a:p>
          <a:p>
            <a:pPr marL="228600" indent="-228600" eaLnBrk="1" hangingPunct="1">
              <a:spcBef>
                <a:spcPct val="50000"/>
              </a:spcBef>
              <a:buClr>
                <a:srgbClr val="D15B05"/>
              </a:buClr>
              <a:buSzPct val="50000"/>
              <a:buFont typeface="Wingdings 2" pitchFamily="18" charset="2"/>
              <a:buChar char="Å"/>
            </a:pPr>
            <a:r>
              <a:rPr lang="en-US" sz="1800" dirty="0" smtClean="0">
                <a:solidFill>
                  <a:srgbClr val="4D4D4D"/>
                </a:solidFill>
                <a:latin typeface="Arial" charset="0"/>
                <a:cs typeface="Arial" charset="0"/>
              </a:rPr>
              <a:t>Infusion therapy/I.V. products in innovative, differentiated formats help provide a better and safer environment for patients, healthcare providers and the global community</a:t>
            </a:r>
          </a:p>
        </p:txBody>
      </p:sp>
      <p:sp>
        <p:nvSpPr>
          <p:cNvPr id="44037" name="Text Box 5"/>
          <p:cNvSpPr txBox="1">
            <a:spLocks noChangeArrowheads="1"/>
          </p:cNvSpPr>
          <p:nvPr/>
        </p:nvSpPr>
        <p:spPr bwMode="auto">
          <a:xfrm>
            <a:off x="5791200" y="903288"/>
            <a:ext cx="1417638" cy="284162"/>
          </a:xfrm>
          <a:prstGeom prst="rect">
            <a:avLst/>
          </a:prstGeom>
          <a:noFill/>
          <a:ln w="38100">
            <a:noFill/>
            <a:miter lim="800000"/>
            <a:headEnd/>
            <a:tailEnd/>
          </a:ln>
        </p:spPr>
        <p:txBody>
          <a:bodyPr wrap="none" lIns="1371600" rIns="45720">
            <a:spAutoFit/>
          </a:bodyPr>
          <a:lstStyle/>
          <a:p>
            <a:pPr algn="ctr">
              <a:spcBef>
                <a:spcPct val="10000"/>
              </a:spcBef>
              <a:buClr>
                <a:schemeClr val="accent1"/>
              </a:buClr>
              <a:buSzPct val="90000"/>
              <a:buFont typeface="Wingdings" pitchFamily="2" charset="2"/>
              <a:buNone/>
            </a:pPr>
            <a:endParaRPr lang="en-US" sz="1400" b="1">
              <a:solidFill>
                <a:srgbClr val="000000"/>
              </a:solidFill>
            </a:endParaRPr>
          </a:p>
        </p:txBody>
      </p:sp>
      <p:sp>
        <p:nvSpPr>
          <p:cNvPr id="44040" name="Slide Number Placeholder 5"/>
          <p:cNvSpPr>
            <a:spLocks/>
          </p:cNvSpPr>
          <p:nvPr/>
        </p:nvSpPr>
        <p:spPr bwMode="auto">
          <a:xfrm>
            <a:off x="7031038" y="6584950"/>
            <a:ext cx="2133600" cy="365125"/>
          </a:xfrm>
          <a:prstGeom prst="rect">
            <a:avLst/>
          </a:prstGeom>
          <a:noFill/>
          <a:ln w="9525">
            <a:noFill/>
            <a:miter lim="800000"/>
            <a:headEnd/>
            <a:tailEnd/>
          </a:ln>
        </p:spPr>
        <p:txBody>
          <a:bodyPr anchor="ctr"/>
          <a:lstStyle/>
          <a:p>
            <a:pPr algn="r" eaLnBrk="1" hangingPunct="1">
              <a:lnSpc>
                <a:spcPct val="100000"/>
              </a:lnSpc>
              <a:spcBef>
                <a:spcPct val="0"/>
              </a:spcBef>
              <a:buFontTx/>
              <a:buNone/>
            </a:pPr>
            <a:fld id="{806DC5C9-CAF1-4BA1-B2EE-848B1350B0CA}" type="slidenum">
              <a:rPr lang="en-CA" sz="800">
                <a:solidFill>
                  <a:schemeClr val="bg1"/>
                </a:solidFill>
              </a:rPr>
              <a:pPr algn="r" eaLnBrk="1" hangingPunct="1">
                <a:lnSpc>
                  <a:spcPct val="100000"/>
                </a:lnSpc>
                <a:spcBef>
                  <a:spcPct val="0"/>
                </a:spcBef>
                <a:buFontTx/>
                <a:buNone/>
              </a:pPr>
              <a:t>8</a:t>
            </a:fld>
            <a:endParaRPr lang="en-CA" sz="800">
              <a:solidFill>
                <a:schemeClr val="bg1"/>
              </a:solidFill>
            </a:endParaRPr>
          </a:p>
        </p:txBody>
      </p:sp>
      <p:pic>
        <p:nvPicPr>
          <p:cNvPr id="11" name="Picture 10" descr="120043_products_v5.png"/>
          <p:cNvPicPr>
            <a:picLocks noChangeAspect="1"/>
          </p:cNvPicPr>
          <p:nvPr/>
        </p:nvPicPr>
        <p:blipFill>
          <a:blip r:embed="rId3" cstate="print"/>
          <a:stretch>
            <a:fillRect/>
          </a:stretch>
        </p:blipFill>
        <p:spPr>
          <a:xfrm>
            <a:off x="1588134" y="3753133"/>
            <a:ext cx="5515525" cy="3985143"/>
          </a:xfrm>
          <a:prstGeom prst="rect">
            <a:avLst/>
          </a:prstGeom>
        </p:spPr>
      </p:pic>
      <p:grpSp>
        <p:nvGrpSpPr>
          <p:cNvPr id="7" name="Group 7"/>
          <p:cNvGrpSpPr>
            <a:grpSpLocks/>
          </p:cNvGrpSpPr>
          <p:nvPr/>
        </p:nvGrpSpPr>
        <p:grpSpPr bwMode="auto">
          <a:xfrm>
            <a:off x="8271930" y="6116502"/>
            <a:ext cx="608013" cy="433388"/>
            <a:chOff x="611188" y="4310063"/>
            <a:chExt cx="3154363" cy="2239963"/>
          </a:xfrm>
        </p:grpSpPr>
        <p:sp>
          <p:nvSpPr>
            <p:cNvPr id="8"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18"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smtClean="0">
                <a:solidFill>
                  <a:schemeClr val="bg1"/>
                </a:solidFill>
                <a:latin typeface="Arial" charset="0"/>
                <a:cs typeface="Arial" charset="0"/>
              </a:rPr>
              <a:t>Closer look: Pharmaceuticals</a:t>
            </a:r>
          </a:p>
        </p:txBody>
      </p:sp>
      <p:sp>
        <p:nvSpPr>
          <p:cNvPr id="19" name="TextBox 18"/>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p:cNvSpPr>
          <p:nvPr>
            <p:ph idx="1"/>
          </p:nvPr>
        </p:nvSpPr>
        <p:spPr>
          <a:xfrm>
            <a:off x="266700" y="1123666"/>
            <a:ext cx="8296274" cy="3048284"/>
          </a:xfrm>
        </p:spPr>
        <p:txBody>
          <a:bodyPr/>
          <a:lstStyle/>
          <a:p>
            <a:pPr marL="0" indent="0" eaLnBrk="1" hangingPunct="1">
              <a:lnSpc>
                <a:spcPct val="100000"/>
              </a:lnSpc>
              <a:spcBef>
                <a:spcPct val="50000"/>
              </a:spcBef>
              <a:buClr>
                <a:srgbClr val="D15B05"/>
              </a:buClr>
              <a:buSzPct val="50000"/>
              <a:buNone/>
            </a:pPr>
            <a:r>
              <a:rPr lang="en-US" b="1" dirty="0" smtClean="0">
                <a:solidFill>
                  <a:srgbClr val="D15B05"/>
                </a:solidFill>
              </a:rPr>
              <a:t>Expanding our leadership through first-to-market strategy, broad pipeline, global expansion</a:t>
            </a:r>
          </a:p>
          <a:p>
            <a:pPr marL="228600" lvl="0" indent="-228600" eaLnBrk="1" hangingPunct="1">
              <a:spcBef>
                <a:spcPct val="50000"/>
              </a:spcBef>
              <a:buClr>
                <a:srgbClr val="D15B05"/>
              </a:buClr>
              <a:buSzPct val="50000"/>
              <a:buFont typeface="Wingdings 2" pitchFamily="18" charset="2"/>
              <a:buChar char="Å"/>
              <a:defRPr/>
            </a:pPr>
            <a:r>
              <a:rPr lang="en-US" sz="1800" dirty="0" smtClean="0">
                <a:solidFill>
                  <a:srgbClr val="4D4D4D"/>
                </a:solidFill>
                <a:latin typeface="Arial" charset="0"/>
                <a:cs typeface="Arial" charset="0"/>
              </a:rPr>
              <a:t>Being first-to-market with generic </a:t>
            </a:r>
            <a:r>
              <a:rPr lang="en-US" sz="1800" dirty="0" err="1" smtClean="0">
                <a:solidFill>
                  <a:srgbClr val="4D4D4D"/>
                </a:solidFill>
                <a:latin typeface="Arial" charset="0"/>
                <a:cs typeface="Arial" charset="0"/>
              </a:rPr>
              <a:t>injectable</a:t>
            </a:r>
            <a:r>
              <a:rPr lang="en-US" sz="1800" dirty="0" smtClean="0">
                <a:solidFill>
                  <a:srgbClr val="4D4D4D"/>
                </a:solidFill>
                <a:latin typeface="Arial" charset="0"/>
                <a:cs typeface="Arial" charset="0"/>
              </a:rPr>
              <a:t> pharmaceuticals </a:t>
            </a:r>
          </a:p>
          <a:p>
            <a:pPr marL="228600" lvl="0" indent="-228600" eaLnBrk="1" hangingPunct="1">
              <a:spcBef>
                <a:spcPct val="50000"/>
              </a:spcBef>
              <a:buClr>
                <a:srgbClr val="D15B05"/>
              </a:buClr>
              <a:buSzPct val="50000"/>
              <a:buFont typeface="Wingdings 2" pitchFamily="18" charset="2"/>
              <a:buChar char="Å"/>
              <a:defRPr/>
            </a:pPr>
            <a:r>
              <a:rPr lang="en-US" sz="1800" dirty="0" smtClean="0">
                <a:solidFill>
                  <a:srgbClr val="4D4D4D"/>
                </a:solidFill>
                <a:latin typeface="Arial" charset="0"/>
                <a:cs typeface="Arial" charset="0"/>
              </a:rPr>
              <a:t>Continuing to build on our robust small-molecule generic pipeline </a:t>
            </a:r>
          </a:p>
          <a:p>
            <a:pPr marL="228600" lvl="0" indent="-228600" eaLnBrk="1" hangingPunct="1">
              <a:spcBef>
                <a:spcPct val="50000"/>
              </a:spcBef>
              <a:buClr>
                <a:srgbClr val="D15B05"/>
              </a:buClr>
              <a:buSzPct val="50000"/>
              <a:buFont typeface="Wingdings 2" pitchFamily="18" charset="2"/>
              <a:buChar char="Å"/>
              <a:defRPr/>
            </a:pPr>
            <a:r>
              <a:rPr lang="en-US" sz="1800" dirty="0" smtClean="0">
                <a:solidFill>
                  <a:srgbClr val="4D4D4D"/>
                </a:solidFill>
                <a:latin typeface="Arial" charset="0"/>
                <a:cs typeface="Arial" charset="0"/>
              </a:rPr>
              <a:t>Through global expansion plan, successfully filed more than 200 </a:t>
            </a:r>
            <a:r>
              <a:rPr lang="en-US" sz="1800" dirty="0">
                <a:solidFill>
                  <a:srgbClr val="4D4D4D"/>
                </a:solidFill>
                <a:latin typeface="Arial" charset="0"/>
                <a:cs typeface="Arial" charset="0"/>
              </a:rPr>
              <a:t>cumulative new-to-country submissions </a:t>
            </a:r>
            <a:r>
              <a:rPr lang="en-US" sz="1800" dirty="0" smtClean="0">
                <a:solidFill>
                  <a:srgbClr val="4D4D4D"/>
                </a:solidFill>
                <a:latin typeface="Arial" charset="0"/>
                <a:cs typeface="Arial" charset="0"/>
              </a:rPr>
              <a:t>in between 2012 and 2013</a:t>
            </a:r>
          </a:p>
        </p:txBody>
      </p:sp>
      <p:sp>
        <p:nvSpPr>
          <p:cNvPr id="44037" name="Text Box 5"/>
          <p:cNvSpPr txBox="1">
            <a:spLocks noChangeArrowheads="1"/>
          </p:cNvSpPr>
          <p:nvPr/>
        </p:nvSpPr>
        <p:spPr bwMode="auto">
          <a:xfrm>
            <a:off x="5791200" y="903288"/>
            <a:ext cx="1417638" cy="284162"/>
          </a:xfrm>
          <a:prstGeom prst="rect">
            <a:avLst/>
          </a:prstGeom>
          <a:noFill/>
          <a:ln w="38100">
            <a:noFill/>
            <a:miter lim="800000"/>
            <a:headEnd/>
            <a:tailEnd/>
          </a:ln>
        </p:spPr>
        <p:txBody>
          <a:bodyPr wrap="none" lIns="1371600" rIns="45720">
            <a:spAutoFit/>
          </a:bodyPr>
          <a:lstStyle/>
          <a:p>
            <a:pPr algn="ctr">
              <a:spcBef>
                <a:spcPct val="10000"/>
              </a:spcBef>
              <a:buClr>
                <a:schemeClr val="accent1"/>
              </a:buClr>
              <a:buSzPct val="90000"/>
              <a:buFont typeface="Wingdings" pitchFamily="2" charset="2"/>
              <a:buNone/>
            </a:pPr>
            <a:endParaRPr lang="en-US" sz="1400" b="1">
              <a:solidFill>
                <a:srgbClr val="000000"/>
              </a:solidFill>
            </a:endParaRPr>
          </a:p>
        </p:txBody>
      </p:sp>
      <p:sp>
        <p:nvSpPr>
          <p:cNvPr id="44040" name="Slide Number Placeholder 5"/>
          <p:cNvSpPr>
            <a:spLocks/>
          </p:cNvSpPr>
          <p:nvPr/>
        </p:nvSpPr>
        <p:spPr bwMode="auto">
          <a:xfrm>
            <a:off x="7031038" y="6584950"/>
            <a:ext cx="2133600" cy="365125"/>
          </a:xfrm>
          <a:prstGeom prst="rect">
            <a:avLst/>
          </a:prstGeom>
          <a:noFill/>
          <a:ln w="9525">
            <a:noFill/>
            <a:miter lim="800000"/>
            <a:headEnd/>
            <a:tailEnd/>
          </a:ln>
        </p:spPr>
        <p:txBody>
          <a:bodyPr anchor="ctr"/>
          <a:lstStyle/>
          <a:p>
            <a:pPr algn="r" eaLnBrk="1" hangingPunct="1">
              <a:lnSpc>
                <a:spcPct val="100000"/>
              </a:lnSpc>
              <a:spcBef>
                <a:spcPct val="0"/>
              </a:spcBef>
              <a:buFontTx/>
              <a:buNone/>
            </a:pPr>
            <a:fld id="{806DC5C9-CAF1-4BA1-B2EE-848B1350B0CA}" type="slidenum">
              <a:rPr lang="en-CA" sz="800">
                <a:solidFill>
                  <a:schemeClr val="bg1"/>
                </a:solidFill>
              </a:rPr>
              <a:pPr algn="r" eaLnBrk="1" hangingPunct="1">
                <a:lnSpc>
                  <a:spcPct val="100000"/>
                </a:lnSpc>
                <a:spcBef>
                  <a:spcPct val="0"/>
                </a:spcBef>
                <a:buFontTx/>
                <a:buNone/>
              </a:pPr>
              <a:t>9</a:t>
            </a:fld>
            <a:endParaRPr lang="en-CA" sz="800">
              <a:solidFill>
                <a:schemeClr val="bg1"/>
              </a:solidFill>
            </a:endParaRPr>
          </a:p>
        </p:txBody>
      </p:sp>
      <p:pic>
        <p:nvPicPr>
          <p:cNvPr id="11" name="Picture 10" descr="120043_products_v5.png"/>
          <p:cNvPicPr>
            <a:picLocks noChangeAspect="1"/>
          </p:cNvPicPr>
          <p:nvPr/>
        </p:nvPicPr>
        <p:blipFill>
          <a:blip r:embed="rId3" cstate="print"/>
          <a:srcRect b="23477"/>
          <a:stretch>
            <a:fillRect/>
          </a:stretch>
        </p:blipFill>
        <p:spPr>
          <a:xfrm>
            <a:off x="1311909" y="3592535"/>
            <a:ext cx="5515525" cy="3049565"/>
          </a:xfrm>
          <a:prstGeom prst="rect">
            <a:avLst/>
          </a:prstGeom>
        </p:spPr>
      </p:pic>
      <p:grpSp>
        <p:nvGrpSpPr>
          <p:cNvPr id="7" name="Group 7"/>
          <p:cNvGrpSpPr>
            <a:grpSpLocks/>
          </p:cNvGrpSpPr>
          <p:nvPr/>
        </p:nvGrpSpPr>
        <p:grpSpPr bwMode="auto">
          <a:xfrm>
            <a:off x="8271930" y="6116502"/>
            <a:ext cx="608013" cy="433388"/>
            <a:chOff x="611188" y="4310063"/>
            <a:chExt cx="3154363" cy="2239963"/>
          </a:xfrm>
        </p:grpSpPr>
        <p:sp>
          <p:nvSpPr>
            <p:cNvPr id="8" name="Freeform 8"/>
            <p:cNvSpPr>
              <a:spLocks/>
            </p:cNvSpPr>
            <p:nvPr/>
          </p:nvSpPr>
          <p:spPr bwMode="auto">
            <a:xfrm>
              <a:off x="611188" y="5632450"/>
              <a:ext cx="615950" cy="706438"/>
            </a:xfrm>
            <a:custGeom>
              <a:avLst/>
              <a:gdLst>
                <a:gd name="T0" fmla="*/ 2147483647 w 777"/>
                <a:gd name="T1" fmla="*/ 0 h 890"/>
                <a:gd name="T2" fmla="*/ 2147483647 w 777"/>
                <a:gd name="T3" fmla="*/ 2147483647 h 890"/>
                <a:gd name="T4" fmla="*/ 2147483647 w 777"/>
                <a:gd name="T5" fmla="*/ 2147483647 h 890"/>
                <a:gd name="T6" fmla="*/ 2147483647 w 777"/>
                <a:gd name="T7" fmla="*/ 2147483647 h 890"/>
                <a:gd name="T8" fmla="*/ 2147483647 w 777"/>
                <a:gd name="T9" fmla="*/ 2147483647 h 890"/>
                <a:gd name="T10" fmla="*/ 2147483647 w 777"/>
                <a:gd name="T11" fmla="*/ 2147483647 h 890"/>
                <a:gd name="T12" fmla="*/ 2147483647 w 777"/>
                <a:gd name="T13" fmla="*/ 2147483647 h 890"/>
                <a:gd name="T14" fmla="*/ 2147483647 w 777"/>
                <a:gd name="T15" fmla="*/ 2147483647 h 890"/>
                <a:gd name="T16" fmla="*/ 2147483647 w 777"/>
                <a:gd name="T17" fmla="*/ 2147483647 h 890"/>
                <a:gd name="T18" fmla="*/ 2147483647 w 777"/>
                <a:gd name="T19" fmla="*/ 2147483647 h 890"/>
                <a:gd name="T20" fmla="*/ 2147483647 w 777"/>
                <a:gd name="T21" fmla="*/ 2147483647 h 890"/>
                <a:gd name="T22" fmla="*/ 2147483647 w 777"/>
                <a:gd name="T23" fmla="*/ 2147483647 h 890"/>
                <a:gd name="T24" fmla="*/ 2147483647 w 777"/>
                <a:gd name="T25" fmla="*/ 2147483647 h 890"/>
                <a:gd name="T26" fmla="*/ 2147483647 w 777"/>
                <a:gd name="T27" fmla="*/ 2147483647 h 890"/>
                <a:gd name="T28" fmla="*/ 2147483647 w 777"/>
                <a:gd name="T29" fmla="*/ 2147483647 h 890"/>
                <a:gd name="T30" fmla="*/ 2147483647 w 777"/>
                <a:gd name="T31" fmla="*/ 2147483647 h 890"/>
                <a:gd name="T32" fmla="*/ 2147483647 w 777"/>
                <a:gd name="T33" fmla="*/ 2147483647 h 890"/>
                <a:gd name="T34" fmla="*/ 2147483647 w 777"/>
                <a:gd name="T35" fmla="*/ 2147483647 h 890"/>
                <a:gd name="T36" fmla="*/ 2147483647 w 777"/>
                <a:gd name="T37" fmla="*/ 2147483647 h 890"/>
                <a:gd name="T38" fmla="*/ 2147483647 w 777"/>
                <a:gd name="T39" fmla="*/ 2147483647 h 890"/>
                <a:gd name="T40" fmla="*/ 0 w 777"/>
                <a:gd name="T41" fmla="*/ 2147483647 h 890"/>
                <a:gd name="T42" fmla="*/ 2147483647 w 777"/>
                <a:gd name="T43" fmla="*/ 2147483647 h 890"/>
                <a:gd name="T44" fmla="*/ 2147483647 w 777"/>
                <a:gd name="T45" fmla="*/ 0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7"/>
                <a:gd name="T70" fmla="*/ 0 h 890"/>
                <a:gd name="T71" fmla="*/ 777 w 777"/>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7" h="890">
                  <a:moveTo>
                    <a:pt x="281" y="0"/>
                  </a:moveTo>
                  <a:lnTo>
                    <a:pt x="226" y="404"/>
                  </a:lnTo>
                  <a:lnTo>
                    <a:pt x="581" y="404"/>
                  </a:lnTo>
                  <a:lnTo>
                    <a:pt x="634" y="15"/>
                  </a:lnTo>
                  <a:lnTo>
                    <a:pt x="777" y="15"/>
                  </a:lnTo>
                  <a:lnTo>
                    <a:pt x="657" y="890"/>
                  </a:lnTo>
                  <a:lnTo>
                    <a:pt x="514" y="890"/>
                  </a:lnTo>
                  <a:lnTo>
                    <a:pt x="572" y="464"/>
                  </a:lnTo>
                  <a:lnTo>
                    <a:pt x="217" y="464"/>
                  </a:lnTo>
                  <a:lnTo>
                    <a:pt x="159" y="890"/>
                  </a:lnTo>
                  <a:lnTo>
                    <a:pt x="17" y="890"/>
                  </a:lnTo>
                  <a:lnTo>
                    <a:pt x="112" y="186"/>
                  </a:lnTo>
                  <a:lnTo>
                    <a:pt x="117" y="155"/>
                  </a:lnTo>
                  <a:lnTo>
                    <a:pt x="118" y="129"/>
                  </a:lnTo>
                  <a:lnTo>
                    <a:pt x="117" y="110"/>
                  </a:lnTo>
                  <a:lnTo>
                    <a:pt x="111" y="94"/>
                  </a:lnTo>
                  <a:lnTo>
                    <a:pt x="101" y="84"/>
                  </a:lnTo>
                  <a:lnTo>
                    <a:pt x="86" y="74"/>
                  </a:lnTo>
                  <a:lnTo>
                    <a:pt x="64" y="68"/>
                  </a:lnTo>
                  <a:lnTo>
                    <a:pt x="36" y="63"/>
                  </a:lnTo>
                  <a:lnTo>
                    <a:pt x="0" y="58"/>
                  </a:lnTo>
                  <a:lnTo>
                    <a:pt x="4" y="29"/>
                  </a:lnTo>
                  <a:lnTo>
                    <a:pt x="28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 name="Freeform 9"/>
            <p:cNvSpPr>
              <a:spLocks noEditPoints="1"/>
            </p:cNvSpPr>
            <p:nvPr/>
          </p:nvSpPr>
          <p:spPr bwMode="auto">
            <a:xfrm>
              <a:off x="1279526" y="5846763"/>
              <a:ext cx="455613" cy="503238"/>
            </a:xfrm>
            <a:custGeom>
              <a:avLst/>
              <a:gdLst>
                <a:gd name="T0" fmla="*/ 2147483647 w 572"/>
                <a:gd name="T1" fmla="*/ 2147483647 h 634"/>
                <a:gd name="T2" fmla="*/ 2147483647 w 572"/>
                <a:gd name="T3" fmla="*/ 2147483647 h 634"/>
                <a:gd name="T4" fmla="*/ 2147483647 w 572"/>
                <a:gd name="T5" fmla="*/ 2147483647 h 634"/>
                <a:gd name="T6" fmla="*/ 2147483647 w 572"/>
                <a:gd name="T7" fmla="*/ 2147483647 h 634"/>
                <a:gd name="T8" fmla="*/ 2147483647 w 572"/>
                <a:gd name="T9" fmla="*/ 2147483647 h 634"/>
                <a:gd name="T10" fmla="*/ 2147483647 w 572"/>
                <a:gd name="T11" fmla="*/ 2147483647 h 634"/>
                <a:gd name="T12" fmla="*/ 2147483647 w 572"/>
                <a:gd name="T13" fmla="*/ 2147483647 h 634"/>
                <a:gd name="T14" fmla="*/ 2147483647 w 572"/>
                <a:gd name="T15" fmla="*/ 2147483647 h 634"/>
                <a:gd name="T16" fmla="*/ 2147483647 w 572"/>
                <a:gd name="T17" fmla="*/ 2147483647 h 634"/>
                <a:gd name="T18" fmla="*/ 2147483647 w 572"/>
                <a:gd name="T19" fmla="*/ 2147483647 h 634"/>
                <a:gd name="T20" fmla="*/ 2147483647 w 572"/>
                <a:gd name="T21" fmla="*/ 2147483647 h 634"/>
                <a:gd name="T22" fmla="*/ 2147483647 w 572"/>
                <a:gd name="T23" fmla="*/ 2147483647 h 634"/>
                <a:gd name="T24" fmla="*/ 2147483647 w 572"/>
                <a:gd name="T25" fmla="*/ 2147483647 h 634"/>
                <a:gd name="T26" fmla="*/ 2147483647 w 572"/>
                <a:gd name="T27" fmla="*/ 2147483647 h 634"/>
                <a:gd name="T28" fmla="*/ 2147483647 w 572"/>
                <a:gd name="T29" fmla="*/ 2147483647 h 634"/>
                <a:gd name="T30" fmla="*/ 2147483647 w 572"/>
                <a:gd name="T31" fmla="*/ 2147483647 h 634"/>
                <a:gd name="T32" fmla="*/ 2147483647 w 572"/>
                <a:gd name="T33" fmla="*/ 2147483647 h 634"/>
                <a:gd name="T34" fmla="*/ 2147483647 w 572"/>
                <a:gd name="T35" fmla="*/ 2147483647 h 634"/>
                <a:gd name="T36" fmla="*/ 2147483647 w 572"/>
                <a:gd name="T37" fmla="*/ 2147483647 h 634"/>
                <a:gd name="T38" fmla="*/ 2147483647 w 572"/>
                <a:gd name="T39" fmla="*/ 2147483647 h 634"/>
                <a:gd name="T40" fmla="*/ 2147483647 w 572"/>
                <a:gd name="T41" fmla="*/ 2147483647 h 634"/>
                <a:gd name="T42" fmla="*/ 2147483647 w 572"/>
                <a:gd name="T43" fmla="*/ 2147483647 h 634"/>
                <a:gd name="T44" fmla="*/ 2147483647 w 572"/>
                <a:gd name="T45" fmla="*/ 2147483647 h 634"/>
                <a:gd name="T46" fmla="*/ 2147483647 w 572"/>
                <a:gd name="T47" fmla="*/ 2147483647 h 634"/>
                <a:gd name="T48" fmla="*/ 2147483647 w 572"/>
                <a:gd name="T49" fmla="*/ 2147483647 h 634"/>
                <a:gd name="T50" fmla="*/ 2147483647 w 572"/>
                <a:gd name="T51" fmla="*/ 2147483647 h 634"/>
                <a:gd name="T52" fmla="*/ 2147483647 w 572"/>
                <a:gd name="T53" fmla="*/ 2147483647 h 634"/>
                <a:gd name="T54" fmla="*/ 2147483647 w 572"/>
                <a:gd name="T55" fmla="*/ 0 h 634"/>
                <a:gd name="T56" fmla="*/ 2147483647 w 572"/>
                <a:gd name="T57" fmla="*/ 2147483647 h 634"/>
                <a:gd name="T58" fmla="*/ 2147483647 w 572"/>
                <a:gd name="T59" fmla="*/ 2147483647 h 634"/>
                <a:gd name="T60" fmla="*/ 2147483647 w 572"/>
                <a:gd name="T61" fmla="*/ 2147483647 h 634"/>
                <a:gd name="T62" fmla="*/ 2147483647 w 572"/>
                <a:gd name="T63" fmla="*/ 2147483647 h 634"/>
                <a:gd name="T64" fmla="*/ 2147483647 w 572"/>
                <a:gd name="T65" fmla="*/ 2147483647 h 634"/>
                <a:gd name="T66" fmla="*/ 2147483647 w 572"/>
                <a:gd name="T67" fmla="*/ 2147483647 h 634"/>
                <a:gd name="T68" fmla="*/ 2147483647 w 572"/>
                <a:gd name="T69" fmla="*/ 2147483647 h 634"/>
                <a:gd name="T70" fmla="*/ 2147483647 w 572"/>
                <a:gd name="T71" fmla="*/ 2147483647 h 634"/>
                <a:gd name="T72" fmla="*/ 2147483647 w 572"/>
                <a:gd name="T73" fmla="*/ 2147483647 h 634"/>
                <a:gd name="T74" fmla="*/ 2147483647 w 572"/>
                <a:gd name="T75" fmla="*/ 2147483647 h 634"/>
                <a:gd name="T76" fmla="*/ 2147483647 w 572"/>
                <a:gd name="T77" fmla="*/ 2147483647 h 634"/>
                <a:gd name="T78" fmla="*/ 2147483647 w 572"/>
                <a:gd name="T79" fmla="*/ 2147483647 h 634"/>
                <a:gd name="T80" fmla="*/ 2147483647 w 572"/>
                <a:gd name="T81" fmla="*/ 2147483647 h 634"/>
                <a:gd name="T82" fmla="*/ 2147483647 w 572"/>
                <a:gd name="T83" fmla="*/ 2147483647 h 634"/>
                <a:gd name="T84" fmla="*/ 2147483647 w 572"/>
                <a:gd name="T85" fmla="*/ 2147483647 h 634"/>
                <a:gd name="T86" fmla="*/ 2147483647 w 572"/>
                <a:gd name="T87" fmla="*/ 2147483647 h 634"/>
                <a:gd name="T88" fmla="*/ 2147483647 w 572"/>
                <a:gd name="T89" fmla="*/ 2147483647 h 634"/>
                <a:gd name="T90" fmla="*/ 0 w 572"/>
                <a:gd name="T91" fmla="*/ 2147483647 h 634"/>
                <a:gd name="T92" fmla="*/ 2147483647 w 572"/>
                <a:gd name="T93" fmla="*/ 2147483647 h 634"/>
                <a:gd name="T94" fmla="*/ 2147483647 w 572"/>
                <a:gd name="T95" fmla="*/ 2147483647 h 634"/>
                <a:gd name="T96" fmla="*/ 2147483647 w 572"/>
                <a:gd name="T97" fmla="*/ 2147483647 h 634"/>
                <a:gd name="T98" fmla="*/ 2147483647 w 572"/>
                <a:gd name="T99" fmla="*/ 2147483647 h 634"/>
                <a:gd name="T100" fmla="*/ 2147483647 w 572"/>
                <a:gd name="T101" fmla="*/ 2147483647 h 634"/>
                <a:gd name="T102" fmla="*/ 2147483647 w 572"/>
                <a:gd name="T103" fmla="*/ 2147483647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2"/>
                <a:gd name="T157" fmla="*/ 0 h 634"/>
                <a:gd name="T158" fmla="*/ 572 w 572"/>
                <a:gd name="T159" fmla="*/ 634 h 6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2" h="634">
                  <a:moveTo>
                    <a:pt x="324" y="44"/>
                  </a:moveTo>
                  <a:lnTo>
                    <a:pt x="296" y="47"/>
                  </a:lnTo>
                  <a:lnTo>
                    <a:pt x="272" y="54"/>
                  </a:lnTo>
                  <a:lnTo>
                    <a:pt x="250" y="66"/>
                  </a:lnTo>
                  <a:lnTo>
                    <a:pt x="231" y="83"/>
                  </a:lnTo>
                  <a:lnTo>
                    <a:pt x="214" y="102"/>
                  </a:lnTo>
                  <a:lnTo>
                    <a:pt x="200" y="125"/>
                  </a:lnTo>
                  <a:lnTo>
                    <a:pt x="188" y="151"/>
                  </a:lnTo>
                  <a:lnTo>
                    <a:pt x="179" y="177"/>
                  </a:lnTo>
                  <a:lnTo>
                    <a:pt x="170" y="205"/>
                  </a:lnTo>
                  <a:lnTo>
                    <a:pt x="163" y="233"/>
                  </a:lnTo>
                  <a:lnTo>
                    <a:pt x="157" y="262"/>
                  </a:lnTo>
                  <a:lnTo>
                    <a:pt x="153" y="290"/>
                  </a:lnTo>
                  <a:lnTo>
                    <a:pt x="148" y="317"/>
                  </a:lnTo>
                  <a:lnTo>
                    <a:pt x="146" y="342"/>
                  </a:lnTo>
                  <a:lnTo>
                    <a:pt x="142" y="367"/>
                  </a:lnTo>
                  <a:lnTo>
                    <a:pt x="141" y="392"/>
                  </a:lnTo>
                  <a:lnTo>
                    <a:pt x="140" y="419"/>
                  </a:lnTo>
                  <a:lnTo>
                    <a:pt x="140" y="444"/>
                  </a:lnTo>
                  <a:lnTo>
                    <a:pt x="141" y="470"/>
                  </a:lnTo>
                  <a:lnTo>
                    <a:pt x="145" y="494"/>
                  </a:lnTo>
                  <a:lnTo>
                    <a:pt x="151" y="517"/>
                  </a:lnTo>
                  <a:lnTo>
                    <a:pt x="159" y="537"/>
                  </a:lnTo>
                  <a:lnTo>
                    <a:pt x="170" y="554"/>
                  </a:lnTo>
                  <a:lnTo>
                    <a:pt x="185" y="569"/>
                  </a:lnTo>
                  <a:lnTo>
                    <a:pt x="203" y="579"/>
                  </a:lnTo>
                  <a:lnTo>
                    <a:pt x="225" y="587"/>
                  </a:lnTo>
                  <a:lnTo>
                    <a:pt x="250" y="589"/>
                  </a:lnTo>
                  <a:lnTo>
                    <a:pt x="278" y="587"/>
                  </a:lnTo>
                  <a:lnTo>
                    <a:pt x="302" y="579"/>
                  </a:lnTo>
                  <a:lnTo>
                    <a:pt x="324" y="569"/>
                  </a:lnTo>
                  <a:lnTo>
                    <a:pt x="342" y="554"/>
                  </a:lnTo>
                  <a:lnTo>
                    <a:pt x="359" y="535"/>
                  </a:lnTo>
                  <a:lnTo>
                    <a:pt x="372" y="514"/>
                  </a:lnTo>
                  <a:lnTo>
                    <a:pt x="384" y="490"/>
                  </a:lnTo>
                  <a:lnTo>
                    <a:pt x="394" y="464"/>
                  </a:lnTo>
                  <a:lnTo>
                    <a:pt x="402" y="436"/>
                  </a:lnTo>
                  <a:lnTo>
                    <a:pt x="409" y="407"/>
                  </a:lnTo>
                  <a:lnTo>
                    <a:pt x="415" y="378"/>
                  </a:lnTo>
                  <a:lnTo>
                    <a:pt x="420" y="348"/>
                  </a:lnTo>
                  <a:lnTo>
                    <a:pt x="425" y="317"/>
                  </a:lnTo>
                  <a:lnTo>
                    <a:pt x="427" y="291"/>
                  </a:lnTo>
                  <a:lnTo>
                    <a:pt x="431" y="264"/>
                  </a:lnTo>
                  <a:lnTo>
                    <a:pt x="433" y="238"/>
                  </a:lnTo>
                  <a:lnTo>
                    <a:pt x="433" y="211"/>
                  </a:lnTo>
                  <a:lnTo>
                    <a:pt x="433" y="185"/>
                  </a:lnTo>
                  <a:lnTo>
                    <a:pt x="431" y="159"/>
                  </a:lnTo>
                  <a:lnTo>
                    <a:pt x="427" y="135"/>
                  </a:lnTo>
                  <a:lnTo>
                    <a:pt x="421" y="113"/>
                  </a:lnTo>
                  <a:lnTo>
                    <a:pt x="413" y="94"/>
                  </a:lnTo>
                  <a:lnTo>
                    <a:pt x="402" y="77"/>
                  </a:lnTo>
                  <a:lnTo>
                    <a:pt x="388" y="64"/>
                  </a:lnTo>
                  <a:lnTo>
                    <a:pt x="371" y="53"/>
                  </a:lnTo>
                  <a:lnTo>
                    <a:pt x="349" y="46"/>
                  </a:lnTo>
                  <a:lnTo>
                    <a:pt x="324" y="44"/>
                  </a:lnTo>
                  <a:close/>
                  <a:moveTo>
                    <a:pt x="330" y="0"/>
                  </a:moveTo>
                  <a:lnTo>
                    <a:pt x="372" y="2"/>
                  </a:lnTo>
                  <a:lnTo>
                    <a:pt x="409" y="8"/>
                  </a:lnTo>
                  <a:lnTo>
                    <a:pt x="443" y="19"/>
                  </a:lnTo>
                  <a:lnTo>
                    <a:pt x="472" y="35"/>
                  </a:lnTo>
                  <a:lnTo>
                    <a:pt x="497" y="53"/>
                  </a:lnTo>
                  <a:lnTo>
                    <a:pt x="519" y="76"/>
                  </a:lnTo>
                  <a:lnTo>
                    <a:pt x="537" y="101"/>
                  </a:lnTo>
                  <a:lnTo>
                    <a:pt x="552" y="130"/>
                  </a:lnTo>
                  <a:lnTo>
                    <a:pt x="563" y="163"/>
                  </a:lnTo>
                  <a:lnTo>
                    <a:pt x="570" y="198"/>
                  </a:lnTo>
                  <a:lnTo>
                    <a:pt x="572" y="235"/>
                  </a:lnTo>
                  <a:lnTo>
                    <a:pt x="572" y="275"/>
                  </a:lnTo>
                  <a:lnTo>
                    <a:pt x="568" y="317"/>
                  </a:lnTo>
                  <a:lnTo>
                    <a:pt x="558" y="373"/>
                  </a:lnTo>
                  <a:lnTo>
                    <a:pt x="545" y="422"/>
                  </a:lnTo>
                  <a:lnTo>
                    <a:pt x="528" y="467"/>
                  </a:lnTo>
                  <a:lnTo>
                    <a:pt x="506" y="506"/>
                  </a:lnTo>
                  <a:lnTo>
                    <a:pt x="482" y="540"/>
                  </a:lnTo>
                  <a:lnTo>
                    <a:pt x="452" y="569"/>
                  </a:lnTo>
                  <a:lnTo>
                    <a:pt x="419" y="592"/>
                  </a:lnTo>
                  <a:lnTo>
                    <a:pt x="382" y="611"/>
                  </a:lnTo>
                  <a:lnTo>
                    <a:pt x="339" y="623"/>
                  </a:lnTo>
                  <a:lnTo>
                    <a:pt x="293" y="631"/>
                  </a:lnTo>
                  <a:lnTo>
                    <a:pt x="244" y="634"/>
                  </a:lnTo>
                  <a:lnTo>
                    <a:pt x="202" y="631"/>
                  </a:lnTo>
                  <a:lnTo>
                    <a:pt x="163" y="625"/>
                  </a:lnTo>
                  <a:lnTo>
                    <a:pt x="129" y="616"/>
                  </a:lnTo>
                  <a:lnTo>
                    <a:pt x="100" y="602"/>
                  </a:lnTo>
                  <a:lnTo>
                    <a:pt x="75" y="587"/>
                  </a:lnTo>
                  <a:lnTo>
                    <a:pt x="54" y="566"/>
                  </a:lnTo>
                  <a:lnTo>
                    <a:pt x="36" y="543"/>
                  </a:lnTo>
                  <a:lnTo>
                    <a:pt x="23" y="518"/>
                  </a:lnTo>
                  <a:lnTo>
                    <a:pt x="12" y="490"/>
                  </a:lnTo>
                  <a:lnTo>
                    <a:pt x="5" y="460"/>
                  </a:lnTo>
                  <a:lnTo>
                    <a:pt x="1" y="427"/>
                  </a:lnTo>
                  <a:lnTo>
                    <a:pt x="0" y="392"/>
                  </a:lnTo>
                  <a:lnTo>
                    <a:pt x="1" y="356"/>
                  </a:lnTo>
                  <a:lnTo>
                    <a:pt x="6" y="317"/>
                  </a:lnTo>
                  <a:lnTo>
                    <a:pt x="16" y="261"/>
                  </a:lnTo>
                  <a:lnTo>
                    <a:pt x="29" y="210"/>
                  </a:lnTo>
                  <a:lnTo>
                    <a:pt x="47" y="165"/>
                  </a:lnTo>
                  <a:lnTo>
                    <a:pt x="69" y="125"/>
                  </a:lnTo>
                  <a:lnTo>
                    <a:pt x="94" y="92"/>
                  </a:lnTo>
                  <a:lnTo>
                    <a:pt x="123" y="64"/>
                  </a:lnTo>
                  <a:lnTo>
                    <a:pt x="156" y="40"/>
                  </a:lnTo>
                  <a:lnTo>
                    <a:pt x="193" y="23"/>
                  </a:lnTo>
                  <a:lnTo>
                    <a:pt x="234" y="9"/>
                  </a:lnTo>
                  <a:lnTo>
                    <a:pt x="280" y="2"/>
                  </a:lnTo>
                  <a:lnTo>
                    <a:pt x="33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 name="Freeform 10"/>
            <p:cNvSpPr>
              <a:spLocks/>
            </p:cNvSpPr>
            <p:nvPr/>
          </p:nvSpPr>
          <p:spPr bwMode="auto">
            <a:xfrm>
              <a:off x="1781176" y="5846763"/>
              <a:ext cx="350838" cy="503238"/>
            </a:xfrm>
            <a:custGeom>
              <a:avLst/>
              <a:gdLst>
                <a:gd name="T0" fmla="*/ 2147483647 w 444"/>
                <a:gd name="T1" fmla="*/ 2147483647 h 634"/>
                <a:gd name="T2" fmla="*/ 2147483647 w 444"/>
                <a:gd name="T3" fmla="*/ 2147483647 h 634"/>
                <a:gd name="T4" fmla="*/ 2147483647 w 444"/>
                <a:gd name="T5" fmla="*/ 2147483647 h 634"/>
                <a:gd name="T6" fmla="*/ 2147483647 w 444"/>
                <a:gd name="T7" fmla="*/ 2147483647 h 634"/>
                <a:gd name="T8" fmla="*/ 2147483647 w 444"/>
                <a:gd name="T9" fmla="*/ 2147483647 h 634"/>
                <a:gd name="T10" fmla="*/ 2147483647 w 444"/>
                <a:gd name="T11" fmla="*/ 2147483647 h 634"/>
                <a:gd name="T12" fmla="*/ 2147483647 w 444"/>
                <a:gd name="T13" fmla="*/ 2147483647 h 634"/>
                <a:gd name="T14" fmla="*/ 2147483647 w 444"/>
                <a:gd name="T15" fmla="*/ 2147483647 h 634"/>
                <a:gd name="T16" fmla="*/ 2147483647 w 444"/>
                <a:gd name="T17" fmla="*/ 2147483647 h 634"/>
                <a:gd name="T18" fmla="*/ 2147483647 w 444"/>
                <a:gd name="T19" fmla="*/ 2147483647 h 634"/>
                <a:gd name="T20" fmla="*/ 2147483647 w 444"/>
                <a:gd name="T21" fmla="*/ 2147483647 h 634"/>
                <a:gd name="T22" fmla="*/ 2147483647 w 444"/>
                <a:gd name="T23" fmla="*/ 2147483647 h 634"/>
                <a:gd name="T24" fmla="*/ 2147483647 w 444"/>
                <a:gd name="T25" fmla="*/ 2147483647 h 634"/>
                <a:gd name="T26" fmla="*/ 2147483647 w 444"/>
                <a:gd name="T27" fmla="*/ 2147483647 h 634"/>
                <a:gd name="T28" fmla="*/ 2147483647 w 444"/>
                <a:gd name="T29" fmla="*/ 2147483647 h 634"/>
                <a:gd name="T30" fmla="*/ 2147483647 w 444"/>
                <a:gd name="T31" fmla="*/ 2147483647 h 634"/>
                <a:gd name="T32" fmla="*/ 2147483647 w 444"/>
                <a:gd name="T33" fmla="*/ 2147483647 h 634"/>
                <a:gd name="T34" fmla="*/ 2147483647 w 444"/>
                <a:gd name="T35" fmla="*/ 2147483647 h 634"/>
                <a:gd name="T36" fmla="*/ 2147483647 w 444"/>
                <a:gd name="T37" fmla="*/ 2147483647 h 634"/>
                <a:gd name="T38" fmla="*/ 2147483647 w 444"/>
                <a:gd name="T39" fmla="*/ 2147483647 h 634"/>
                <a:gd name="T40" fmla="*/ 2147483647 w 444"/>
                <a:gd name="T41" fmla="*/ 2147483647 h 634"/>
                <a:gd name="T42" fmla="*/ 2147483647 w 444"/>
                <a:gd name="T43" fmla="*/ 2147483647 h 634"/>
                <a:gd name="T44" fmla="*/ 2147483647 w 444"/>
                <a:gd name="T45" fmla="*/ 2147483647 h 634"/>
                <a:gd name="T46" fmla="*/ 2147483647 w 444"/>
                <a:gd name="T47" fmla="*/ 2147483647 h 634"/>
                <a:gd name="T48" fmla="*/ 2147483647 w 444"/>
                <a:gd name="T49" fmla="*/ 2147483647 h 634"/>
                <a:gd name="T50" fmla="*/ 2147483647 w 444"/>
                <a:gd name="T51" fmla="*/ 2147483647 h 634"/>
                <a:gd name="T52" fmla="*/ 2147483647 w 444"/>
                <a:gd name="T53" fmla="*/ 2147483647 h 634"/>
                <a:gd name="T54" fmla="*/ 2147483647 w 444"/>
                <a:gd name="T55" fmla="*/ 2147483647 h 634"/>
                <a:gd name="T56" fmla="*/ 2147483647 w 444"/>
                <a:gd name="T57" fmla="*/ 2147483647 h 634"/>
                <a:gd name="T58" fmla="*/ 2147483647 w 444"/>
                <a:gd name="T59" fmla="*/ 2147483647 h 634"/>
                <a:gd name="T60" fmla="*/ 2147483647 w 444"/>
                <a:gd name="T61" fmla="*/ 2147483647 h 634"/>
                <a:gd name="T62" fmla="*/ 2147483647 w 444"/>
                <a:gd name="T63" fmla="*/ 2147483647 h 634"/>
                <a:gd name="T64" fmla="*/ 2147483647 w 444"/>
                <a:gd name="T65" fmla="*/ 2147483647 h 634"/>
                <a:gd name="T66" fmla="*/ 2147483647 w 444"/>
                <a:gd name="T67" fmla="*/ 2147483647 h 634"/>
                <a:gd name="T68" fmla="*/ 2147483647 w 444"/>
                <a:gd name="T69" fmla="*/ 2147483647 h 634"/>
                <a:gd name="T70" fmla="*/ 2147483647 w 444"/>
                <a:gd name="T71" fmla="*/ 2147483647 h 634"/>
                <a:gd name="T72" fmla="*/ 2147483647 w 444"/>
                <a:gd name="T73" fmla="*/ 2147483647 h 634"/>
                <a:gd name="T74" fmla="*/ 2147483647 w 444"/>
                <a:gd name="T75" fmla="*/ 2147483647 h 634"/>
                <a:gd name="T76" fmla="*/ 2147483647 w 444"/>
                <a:gd name="T77" fmla="*/ 2147483647 h 634"/>
                <a:gd name="T78" fmla="*/ 2147483647 w 444"/>
                <a:gd name="T79" fmla="*/ 2147483647 h 634"/>
                <a:gd name="T80" fmla="*/ 2147483647 w 444"/>
                <a:gd name="T81" fmla="*/ 2147483647 h 634"/>
                <a:gd name="T82" fmla="*/ 2147483647 w 444"/>
                <a:gd name="T83" fmla="*/ 2147483647 h 634"/>
                <a:gd name="T84" fmla="*/ 2147483647 w 444"/>
                <a:gd name="T85" fmla="*/ 2147483647 h 634"/>
                <a:gd name="T86" fmla="*/ 2147483647 w 444"/>
                <a:gd name="T87" fmla="*/ 2147483647 h 634"/>
                <a:gd name="T88" fmla="*/ 2147483647 w 444"/>
                <a:gd name="T89" fmla="*/ 2147483647 h 634"/>
                <a:gd name="T90" fmla="*/ 2147483647 w 444"/>
                <a:gd name="T91" fmla="*/ 2147483647 h 634"/>
                <a:gd name="T92" fmla="*/ 2147483647 w 444"/>
                <a:gd name="T93" fmla="*/ 2147483647 h 634"/>
                <a:gd name="T94" fmla="*/ 2147483647 w 444"/>
                <a:gd name="T95" fmla="*/ 2147483647 h 634"/>
                <a:gd name="T96" fmla="*/ 2147483647 w 444"/>
                <a:gd name="T97" fmla="*/ 2147483647 h 634"/>
                <a:gd name="T98" fmla="*/ 2147483647 w 444"/>
                <a:gd name="T99" fmla="*/ 2147483647 h 6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44"/>
                <a:gd name="T151" fmla="*/ 0 h 634"/>
                <a:gd name="T152" fmla="*/ 444 w 444"/>
                <a:gd name="T153" fmla="*/ 634 h 6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44" h="634">
                  <a:moveTo>
                    <a:pt x="300" y="0"/>
                  </a:moveTo>
                  <a:lnTo>
                    <a:pt x="332" y="1"/>
                  </a:lnTo>
                  <a:lnTo>
                    <a:pt x="361" y="5"/>
                  </a:lnTo>
                  <a:lnTo>
                    <a:pt x="388" y="8"/>
                  </a:lnTo>
                  <a:lnTo>
                    <a:pt x="411" y="14"/>
                  </a:lnTo>
                  <a:lnTo>
                    <a:pt x="429" y="18"/>
                  </a:lnTo>
                  <a:lnTo>
                    <a:pt x="444" y="22"/>
                  </a:lnTo>
                  <a:lnTo>
                    <a:pt x="430" y="119"/>
                  </a:lnTo>
                  <a:lnTo>
                    <a:pt x="419" y="112"/>
                  </a:lnTo>
                  <a:lnTo>
                    <a:pt x="406" y="101"/>
                  </a:lnTo>
                  <a:lnTo>
                    <a:pt x="388" y="89"/>
                  </a:lnTo>
                  <a:lnTo>
                    <a:pt x="366" y="77"/>
                  </a:lnTo>
                  <a:lnTo>
                    <a:pt x="341" y="67"/>
                  </a:lnTo>
                  <a:lnTo>
                    <a:pt x="313" y="60"/>
                  </a:lnTo>
                  <a:lnTo>
                    <a:pt x="283" y="57"/>
                  </a:lnTo>
                  <a:lnTo>
                    <a:pt x="267" y="58"/>
                  </a:lnTo>
                  <a:lnTo>
                    <a:pt x="252" y="60"/>
                  </a:lnTo>
                  <a:lnTo>
                    <a:pt x="235" y="65"/>
                  </a:lnTo>
                  <a:lnTo>
                    <a:pt x="220" y="71"/>
                  </a:lnTo>
                  <a:lnTo>
                    <a:pt x="207" y="81"/>
                  </a:lnTo>
                  <a:lnTo>
                    <a:pt x="196" y="94"/>
                  </a:lnTo>
                  <a:lnTo>
                    <a:pt x="188" y="110"/>
                  </a:lnTo>
                  <a:lnTo>
                    <a:pt x="183" y="129"/>
                  </a:lnTo>
                  <a:lnTo>
                    <a:pt x="183" y="148"/>
                  </a:lnTo>
                  <a:lnTo>
                    <a:pt x="188" y="165"/>
                  </a:lnTo>
                  <a:lnTo>
                    <a:pt x="196" y="182"/>
                  </a:lnTo>
                  <a:lnTo>
                    <a:pt x="209" y="197"/>
                  </a:lnTo>
                  <a:lnTo>
                    <a:pt x="225" y="210"/>
                  </a:lnTo>
                  <a:lnTo>
                    <a:pt x="243" y="223"/>
                  </a:lnTo>
                  <a:lnTo>
                    <a:pt x="264" y="236"/>
                  </a:lnTo>
                  <a:lnTo>
                    <a:pt x="285" y="250"/>
                  </a:lnTo>
                  <a:lnTo>
                    <a:pt x="307" y="263"/>
                  </a:lnTo>
                  <a:lnTo>
                    <a:pt x="329" y="276"/>
                  </a:lnTo>
                  <a:lnTo>
                    <a:pt x="349" y="292"/>
                  </a:lnTo>
                  <a:lnTo>
                    <a:pt x="369" y="309"/>
                  </a:lnTo>
                  <a:lnTo>
                    <a:pt x="387" y="327"/>
                  </a:lnTo>
                  <a:lnTo>
                    <a:pt x="401" y="346"/>
                  </a:lnTo>
                  <a:lnTo>
                    <a:pt x="413" y="369"/>
                  </a:lnTo>
                  <a:lnTo>
                    <a:pt x="422" y="395"/>
                  </a:lnTo>
                  <a:lnTo>
                    <a:pt x="425" y="422"/>
                  </a:lnTo>
                  <a:lnTo>
                    <a:pt x="423" y="454"/>
                  </a:lnTo>
                  <a:lnTo>
                    <a:pt x="416" y="486"/>
                  </a:lnTo>
                  <a:lnTo>
                    <a:pt x="405" y="517"/>
                  </a:lnTo>
                  <a:lnTo>
                    <a:pt x="389" y="542"/>
                  </a:lnTo>
                  <a:lnTo>
                    <a:pt x="370" y="564"/>
                  </a:lnTo>
                  <a:lnTo>
                    <a:pt x="348" y="583"/>
                  </a:lnTo>
                  <a:lnTo>
                    <a:pt x="323" y="599"/>
                  </a:lnTo>
                  <a:lnTo>
                    <a:pt x="295" y="612"/>
                  </a:lnTo>
                  <a:lnTo>
                    <a:pt x="265" y="622"/>
                  </a:lnTo>
                  <a:lnTo>
                    <a:pt x="232" y="628"/>
                  </a:lnTo>
                  <a:lnTo>
                    <a:pt x="200" y="633"/>
                  </a:lnTo>
                  <a:lnTo>
                    <a:pt x="165" y="634"/>
                  </a:lnTo>
                  <a:lnTo>
                    <a:pt x="120" y="631"/>
                  </a:lnTo>
                  <a:lnTo>
                    <a:pt x="81" y="628"/>
                  </a:lnTo>
                  <a:lnTo>
                    <a:pt x="47" y="622"/>
                  </a:lnTo>
                  <a:lnTo>
                    <a:pt x="21" y="616"/>
                  </a:lnTo>
                  <a:lnTo>
                    <a:pt x="0" y="610"/>
                  </a:lnTo>
                  <a:lnTo>
                    <a:pt x="15" y="508"/>
                  </a:lnTo>
                  <a:lnTo>
                    <a:pt x="31" y="520"/>
                  </a:lnTo>
                  <a:lnTo>
                    <a:pt x="49" y="534"/>
                  </a:lnTo>
                  <a:lnTo>
                    <a:pt x="70" y="546"/>
                  </a:lnTo>
                  <a:lnTo>
                    <a:pt x="93" y="558"/>
                  </a:lnTo>
                  <a:lnTo>
                    <a:pt x="119" y="567"/>
                  </a:lnTo>
                  <a:lnTo>
                    <a:pt x="148" y="573"/>
                  </a:lnTo>
                  <a:lnTo>
                    <a:pt x="178" y="576"/>
                  </a:lnTo>
                  <a:lnTo>
                    <a:pt x="206" y="575"/>
                  </a:lnTo>
                  <a:lnTo>
                    <a:pt x="231" y="569"/>
                  </a:lnTo>
                  <a:lnTo>
                    <a:pt x="250" y="560"/>
                  </a:lnTo>
                  <a:lnTo>
                    <a:pt x="267" y="549"/>
                  </a:lnTo>
                  <a:lnTo>
                    <a:pt x="280" y="537"/>
                  </a:lnTo>
                  <a:lnTo>
                    <a:pt x="290" y="521"/>
                  </a:lnTo>
                  <a:lnTo>
                    <a:pt x="297" y="506"/>
                  </a:lnTo>
                  <a:lnTo>
                    <a:pt x="301" y="489"/>
                  </a:lnTo>
                  <a:lnTo>
                    <a:pt x="301" y="468"/>
                  </a:lnTo>
                  <a:lnTo>
                    <a:pt x="296" y="450"/>
                  </a:lnTo>
                  <a:lnTo>
                    <a:pt x="288" y="435"/>
                  </a:lnTo>
                  <a:lnTo>
                    <a:pt x="274" y="419"/>
                  </a:lnTo>
                  <a:lnTo>
                    <a:pt x="259" y="404"/>
                  </a:lnTo>
                  <a:lnTo>
                    <a:pt x="241" y="391"/>
                  </a:lnTo>
                  <a:lnTo>
                    <a:pt x="220" y="378"/>
                  </a:lnTo>
                  <a:lnTo>
                    <a:pt x="200" y="364"/>
                  </a:lnTo>
                  <a:lnTo>
                    <a:pt x="178" y="351"/>
                  </a:lnTo>
                  <a:lnTo>
                    <a:pt x="156" y="338"/>
                  </a:lnTo>
                  <a:lnTo>
                    <a:pt x="134" y="323"/>
                  </a:lnTo>
                  <a:lnTo>
                    <a:pt x="115" y="308"/>
                  </a:lnTo>
                  <a:lnTo>
                    <a:pt x="97" y="291"/>
                  </a:lnTo>
                  <a:lnTo>
                    <a:pt x="81" y="272"/>
                  </a:lnTo>
                  <a:lnTo>
                    <a:pt x="69" y="251"/>
                  </a:lnTo>
                  <a:lnTo>
                    <a:pt x="62" y="228"/>
                  </a:lnTo>
                  <a:lnTo>
                    <a:pt x="58" y="203"/>
                  </a:lnTo>
                  <a:lnTo>
                    <a:pt x="59" y="174"/>
                  </a:lnTo>
                  <a:lnTo>
                    <a:pt x="64" y="146"/>
                  </a:lnTo>
                  <a:lnTo>
                    <a:pt x="74" y="119"/>
                  </a:lnTo>
                  <a:lnTo>
                    <a:pt x="87" y="95"/>
                  </a:lnTo>
                  <a:lnTo>
                    <a:pt x="105" y="72"/>
                  </a:lnTo>
                  <a:lnTo>
                    <a:pt x="127" y="52"/>
                  </a:lnTo>
                  <a:lnTo>
                    <a:pt x="152" y="34"/>
                  </a:lnTo>
                  <a:lnTo>
                    <a:pt x="183" y="19"/>
                  </a:lnTo>
                  <a:lnTo>
                    <a:pt x="218" y="8"/>
                  </a:lnTo>
                  <a:lnTo>
                    <a:pt x="256" y="2"/>
                  </a:lnTo>
                  <a:lnTo>
                    <a:pt x="300"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 name="Freeform 11"/>
            <p:cNvSpPr>
              <a:spLocks noEditPoints="1"/>
            </p:cNvSpPr>
            <p:nvPr/>
          </p:nvSpPr>
          <p:spPr bwMode="auto">
            <a:xfrm>
              <a:off x="2190751" y="5846763"/>
              <a:ext cx="487363" cy="703263"/>
            </a:xfrm>
            <a:custGeom>
              <a:avLst/>
              <a:gdLst>
                <a:gd name="T0" fmla="*/ 2147483647 w 614"/>
                <a:gd name="T1" fmla="*/ 2147483647 h 885"/>
                <a:gd name="T2" fmla="*/ 2147483647 w 614"/>
                <a:gd name="T3" fmla="*/ 2147483647 h 885"/>
                <a:gd name="T4" fmla="*/ 2147483647 w 614"/>
                <a:gd name="T5" fmla="*/ 2147483647 h 885"/>
                <a:gd name="T6" fmla="*/ 2147483647 w 614"/>
                <a:gd name="T7" fmla="*/ 2147483647 h 885"/>
                <a:gd name="T8" fmla="*/ 2147483647 w 614"/>
                <a:gd name="T9" fmla="*/ 2147483647 h 885"/>
                <a:gd name="T10" fmla="*/ 2147483647 w 614"/>
                <a:gd name="T11" fmla="*/ 2147483647 h 885"/>
                <a:gd name="T12" fmla="*/ 2147483647 w 614"/>
                <a:gd name="T13" fmla="*/ 2147483647 h 885"/>
                <a:gd name="T14" fmla="*/ 2147483647 w 614"/>
                <a:gd name="T15" fmla="*/ 2147483647 h 885"/>
                <a:gd name="T16" fmla="*/ 2147483647 w 614"/>
                <a:gd name="T17" fmla="*/ 2147483647 h 885"/>
                <a:gd name="T18" fmla="*/ 2147483647 w 614"/>
                <a:gd name="T19" fmla="*/ 2147483647 h 885"/>
                <a:gd name="T20" fmla="*/ 2147483647 w 614"/>
                <a:gd name="T21" fmla="*/ 2147483647 h 885"/>
                <a:gd name="T22" fmla="*/ 2147483647 w 614"/>
                <a:gd name="T23" fmla="*/ 2147483647 h 885"/>
                <a:gd name="T24" fmla="*/ 2147483647 w 614"/>
                <a:gd name="T25" fmla="*/ 2147483647 h 885"/>
                <a:gd name="T26" fmla="*/ 2147483647 w 614"/>
                <a:gd name="T27" fmla="*/ 2147483647 h 885"/>
                <a:gd name="T28" fmla="*/ 2147483647 w 614"/>
                <a:gd name="T29" fmla="*/ 2147483647 h 885"/>
                <a:gd name="T30" fmla="*/ 2147483647 w 614"/>
                <a:gd name="T31" fmla="*/ 2147483647 h 885"/>
                <a:gd name="T32" fmla="*/ 2147483647 w 614"/>
                <a:gd name="T33" fmla="*/ 2147483647 h 885"/>
                <a:gd name="T34" fmla="*/ 2147483647 w 614"/>
                <a:gd name="T35" fmla="*/ 2147483647 h 885"/>
                <a:gd name="T36" fmla="*/ 2147483647 w 614"/>
                <a:gd name="T37" fmla="*/ 2147483647 h 885"/>
                <a:gd name="T38" fmla="*/ 2147483647 w 614"/>
                <a:gd name="T39" fmla="*/ 2147483647 h 885"/>
                <a:gd name="T40" fmla="*/ 2147483647 w 614"/>
                <a:gd name="T41" fmla="*/ 2147483647 h 885"/>
                <a:gd name="T42" fmla="*/ 2147483647 w 614"/>
                <a:gd name="T43" fmla="*/ 2147483647 h 885"/>
                <a:gd name="T44" fmla="*/ 2147483647 w 614"/>
                <a:gd name="T45" fmla="*/ 2147483647 h 885"/>
                <a:gd name="T46" fmla="*/ 2147483647 w 614"/>
                <a:gd name="T47" fmla="*/ 2147483647 h 885"/>
                <a:gd name="T48" fmla="*/ 2147483647 w 614"/>
                <a:gd name="T49" fmla="*/ 2147483647 h 885"/>
                <a:gd name="T50" fmla="*/ 2147483647 w 614"/>
                <a:gd name="T51" fmla="*/ 2147483647 h 885"/>
                <a:gd name="T52" fmla="*/ 2147483647 w 614"/>
                <a:gd name="T53" fmla="*/ 2147483647 h 885"/>
                <a:gd name="T54" fmla="*/ 2147483647 w 614"/>
                <a:gd name="T55" fmla="*/ 2147483647 h 885"/>
                <a:gd name="T56" fmla="*/ 2147483647 w 614"/>
                <a:gd name="T57" fmla="*/ 2147483647 h 885"/>
                <a:gd name="T58" fmla="*/ 2147483647 w 614"/>
                <a:gd name="T59" fmla="*/ 2147483647 h 885"/>
                <a:gd name="T60" fmla="*/ 2147483647 w 614"/>
                <a:gd name="T61" fmla="*/ 2147483647 h 885"/>
                <a:gd name="T62" fmla="*/ 2147483647 w 614"/>
                <a:gd name="T63" fmla="*/ 2147483647 h 885"/>
                <a:gd name="T64" fmla="*/ 2147483647 w 614"/>
                <a:gd name="T65" fmla="*/ 2147483647 h 885"/>
                <a:gd name="T66" fmla="*/ 2147483647 w 614"/>
                <a:gd name="T67" fmla="*/ 2147483647 h 885"/>
                <a:gd name="T68" fmla="*/ 2147483647 w 614"/>
                <a:gd name="T69" fmla="*/ 2147483647 h 885"/>
                <a:gd name="T70" fmla="*/ 2147483647 w 614"/>
                <a:gd name="T71" fmla="*/ 2147483647 h 885"/>
                <a:gd name="T72" fmla="*/ 2147483647 w 614"/>
                <a:gd name="T73" fmla="*/ 2147483647 h 885"/>
                <a:gd name="T74" fmla="*/ 2147483647 w 614"/>
                <a:gd name="T75" fmla="*/ 2147483647 h 885"/>
                <a:gd name="T76" fmla="*/ 2147483647 w 614"/>
                <a:gd name="T77" fmla="*/ 2147483647 h 885"/>
                <a:gd name="T78" fmla="*/ 2147483647 w 614"/>
                <a:gd name="T79" fmla="*/ 2147483647 h 885"/>
                <a:gd name="T80" fmla="*/ 2147483647 w 614"/>
                <a:gd name="T81" fmla="*/ 2147483647 h 885"/>
                <a:gd name="T82" fmla="*/ 2147483647 w 614"/>
                <a:gd name="T83" fmla="*/ 2147483647 h 885"/>
                <a:gd name="T84" fmla="*/ 2147483647 w 614"/>
                <a:gd name="T85" fmla="*/ 2147483647 h 885"/>
                <a:gd name="T86" fmla="*/ 2147483647 w 614"/>
                <a:gd name="T87" fmla="*/ 2147483647 h 885"/>
                <a:gd name="T88" fmla="*/ 2147483647 w 614"/>
                <a:gd name="T89" fmla="*/ 2147483647 h 885"/>
                <a:gd name="T90" fmla="*/ 2147483647 w 614"/>
                <a:gd name="T91" fmla="*/ 2147483647 h 885"/>
                <a:gd name="T92" fmla="*/ 2147483647 w 614"/>
                <a:gd name="T93" fmla="*/ 2147483647 h 885"/>
                <a:gd name="T94" fmla="*/ 2147483647 w 614"/>
                <a:gd name="T95" fmla="*/ 2147483647 h 885"/>
                <a:gd name="T96" fmla="*/ 2147483647 w 614"/>
                <a:gd name="T97" fmla="*/ 2147483647 h 885"/>
                <a:gd name="T98" fmla="*/ 2147483647 w 614"/>
                <a:gd name="T99" fmla="*/ 2147483647 h 885"/>
                <a:gd name="T100" fmla="*/ 2147483647 w 614"/>
                <a:gd name="T101" fmla="*/ 2147483647 h 885"/>
                <a:gd name="T102" fmla="*/ 0 w 614"/>
                <a:gd name="T103" fmla="*/ 2147483647 h 885"/>
                <a:gd name="T104" fmla="*/ 2147483647 w 614"/>
                <a:gd name="T105" fmla="*/ 2147483647 h 885"/>
                <a:gd name="T106" fmla="*/ 2147483647 w 614"/>
                <a:gd name="T107" fmla="*/ 2147483647 h 885"/>
                <a:gd name="T108" fmla="*/ 2147483647 w 614"/>
                <a:gd name="T109" fmla="*/ 2147483647 h 885"/>
                <a:gd name="T110" fmla="*/ 2147483647 w 614"/>
                <a:gd name="T111" fmla="*/ 2147483647 h 885"/>
                <a:gd name="T112" fmla="*/ 2147483647 w 614"/>
                <a:gd name="T113" fmla="*/ 2147483647 h 8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4"/>
                <a:gd name="T172" fmla="*/ 0 h 885"/>
                <a:gd name="T173" fmla="*/ 614 w 614"/>
                <a:gd name="T174" fmla="*/ 885 h 8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4" h="885">
                  <a:moveTo>
                    <a:pt x="371" y="70"/>
                  </a:moveTo>
                  <a:lnTo>
                    <a:pt x="346" y="72"/>
                  </a:lnTo>
                  <a:lnTo>
                    <a:pt x="323" y="81"/>
                  </a:lnTo>
                  <a:lnTo>
                    <a:pt x="302" y="93"/>
                  </a:lnTo>
                  <a:lnTo>
                    <a:pt x="284" y="110"/>
                  </a:lnTo>
                  <a:lnTo>
                    <a:pt x="268" y="128"/>
                  </a:lnTo>
                  <a:lnTo>
                    <a:pt x="256" y="150"/>
                  </a:lnTo>
                  <a:lnTo>
                    <a:pt x="244" y="172"/>
                  </a:lnTo>
                  <a:lnTo>
                    <a:pt x="234" y="197"/>
                  </a:lnTo>
                  <a:lnTo>
                    <a:pt x="227" y="221"/>
                  </a:lnTo>
                  <a:lnTo>
                    <a:pt x="221" y="244"/>
                  </a:lnTo>
                  <a:lnTo>
                    <a:pt x="216" y="267"/>
                  </a:lnTo>
                  <a:lnTo>
                    <a:pt x="213" y="287"/>
                  </a:lnTo>
                  <a:lnTo>
                    <a:pt x="210" y="304"/>
                  </a:lnTo>
                  <a:lnTo>
                    <a:pt x="203" y="357"/>
                  </a:lnTo>
                  <a:lnTo>
                    <a:pt x="201" y="375"/>
                  </a:lnTo>
                  <a:lnTo>
                    <a:pt x="198" y="395"/>
                  </a:lnTo>
                  <a:lnTo>
                    <a:pt x="198" y="415"/>
                  </a:lnTo>
                  <a:lnTo>
                    <a:pt x="198" y="436"/>
                  </a:lnTo>
                  <a:lnTo>
                    <a:pt x="201" y="456"/>
                  </a:lnTo>
                  <a:lnTo>
                    <a:pt x="204" y="478"/>
                  </a:lnTo>
                  <a:lnTo>
                    <a:pt x="209" y="497"/>
                  </a:lnTo>
                  <a:lnTo>
                    <a:pt x="218" y="515"/>
                  </a:lnTo>
                  <a:lnTo>
                    <a:pt x="228" y="531"/>
                  </a:lnTo>
                  <a:lnTo>
                    <a:pt x="242" y="544"/>
                  </a:lnTo>
                  <a:lnTo>
                    <a:pt x="260" y="554"/>
                  </a:lnTo>
                  <a:lnTo>
                    <a:pt x="280" y="561"/>
                  </a:lnTo>
                  <a:lnTo>
                    <a:pt x="305" y="564"/>
                  </a:lnTo>
                  <a:lnTo>
                    <a:pt x="330" y="560"/>
                  </a:lnTo>
                  <a:lnTo>
                    <a:pt x="352" y="553"/>
                  </a:lnTo>
                  <a:lnTo>
                    <a:pt x="371" y="541"/>
                  </a:lnTo>
                  <a:lnTo>
                    <a:pt x="388" y="524"/>
                  </a:lnTo>
                  <a:lnTo>
                    <a:pt x="404" y="505"/>
                  </a:lnTo>
                  <a:lnTo>
                    <a:pt x="417" y="483"/>
                  </a:lnTo>
                  <a:lnTo>
                    <a:pt x="428" y="459"/>
                  </a:lnTo>
                  <a:lnTo>
                    <a:pt x="437" y="433"/>
                  </a:lnTo>
                  <a:lnTo>
                    <a:pt x="445" y="407"/>
                  </a:lnTo>
                  <a:lnTo>
                    <a:pt x="452" y="381"/>
                  </a:lnTo>
                  <a:lnTo>
                    <a:pt x="457" y="355"/>
                  </a:lnTo>
                  <a:lnTo>
                    <a:pt x="462" y="329"/>
                  </a:lnTo>
                  <a:lnTo>
                    <a:pt x="465" y="307"/>
                  </a:lnTo>
                  <a:lnTo>
                    <a:pt x="468" y="285"/>
                  </a:lnTo>
                  <a:lnTo>
                    <a:pt x="470" y="261"/>
                  </a:lnTo>
                  <a:lnTo>
                    <a:pt x="471" y="236"/>
                  </a:lnTo>
                  <a:lnTo>
                    <a:pt x="472" y="212"/>
                  </a:lnTo>
                  <a:lnTo>
                    <a:pt x="471" y="188"/>
                  </a:lnTo>
                  <a:lnTo>
                    <a:pt x="468" y="164"/>
                  </a:lnTo>
                  <a:lnTo>
                    <a:pt x="463" y="142"/>
                  </a:lnTo>
                  <a:lnTo>
                    <a:pt x="455" y="123"/>
                  </a:lnTo>
                  <a:lnTo>
                    <a:pt x="446" y="105"/>
                  </a:lnTo>
                  <a:lnTo>
                    <a:pt x="433" y="90"/>
                  </a:lnTo>
                  <a:lnTo>
                    <a:pt x="416" y="79"/>
                  </a:lnTo>
                  <a:lnTo>
                    <a:pt x="395" y="72"/>
                  </a:lnTo>
                  <a:lnTo>
                    <a:pt x="371" y="70"/>
                  </a:lnTo>
                  <a:close/>
                  <a:moveTo>
                    <a:pt x="253" y="0"/>
                  </a:moveTo>
                  <a:lnTo>
                    <a:pt x="238" y="105"/>
                  </a:lnTo>
                  <a:lnTo>
                    <a:pt x="241" y="105"/>
                  </a:lnTo>
                  <a:lnTo>
                    <a:pt x="255" y="89"/>
                  </a:lnTo>
                  <a:lnTo>
                    <a:pt x="272" y="72"/>
                  </a:lnTo>
                  <a:lnTo>
                    <a:pt x="292" y="54"/>
                  </a:lnTo>
                  <a:lnTo>
                    <a:pt x="314" y="37"/>
                  </a:lnTo>
                  <a:lnTo>
                    <a:pt x="338" y="23"/>
                  </a:lnTo>
                  <a:lnTo>
                    <a:pt x="365" y="11"/>
                  </a:lnTo>
                  <a:lnTo>
                    <a:pt x="394" y="2"/>
                  </a:lnTo>
                  <a:lnTo>
                    <a:pt x="423" y="0"/>
                  </a:lnTo>
                  <a:lnTo>
                    <a:pt x="459" y="2"/>
                  </a:lnTo>
                  <a:lnTo>
                    <a:pt x="490" y="9"/>
                  </a:lnTo>
                  <a:lnTo>
                    <a:pt x="518" y="22"/>
                  </a:lnTo>
                  <a:lnTo>
                    <a:pt x="542" y="37"/>
                  </a:lnTo>
                  <a:lnTo>
                    <a:pt x="563" y="57"/>
                  </a:lnTo>
                  <a:lnTo>
                    <a:pt x="579" y="79"/>
                  </a:lnTo>
                  <a:lnTo>
                    <a:pt x="592" y="105"/>
                  </a:lnTo>
                  <a:lnTo>
                    <a:pt x="602" y="134"/>
                  </a:lnTo>
                  <a:lnTo>
                    <a:pt x="609" y="165"/>
                  </a:lnTo>
                  <a:lnTo>
                    <a:pt x="612" y="198"/>
                  </a:lnTo>
                  <a:lnTo>
                    <a:pt x="614" y="233"/>
                  </a:lnTo>
                  <a:lnTo>
                    <a:pt x="611" y="269"/>
                  </a:lnTo>
                  <a:lnTo>
                    <a:pt x="608" y="307"/>
                  </a:lnTo>
                  <a:lnTo>
                    <a:pt x="603" y="340"/>
                  </a:lnTo>
                  <a:lnTo>
                    <a:pt x="596" y="374"/>
                  </a:lnTo>
                  <a:lnTo>
                    <a:pt x="587" y="408"/>
                  </a:lnTo>
                  <a:lnTo>
                    <a:pt x="576" y="441"/>
                  </a:lnTo>
                  <a:lnTo>
                    <a:pt x="564" y="472"/>
                  </a:lnTo>
                  <a:lnTo>
                    <a:pt x="548" y="502"/>
                  </a:lnTo>
                  <a:lnTo>
                    <a:pt x="532" y="529"/>
                  </a:lnTo>
                  <a:lnTo>
                    <a:pt x="512" y="554"/>
                  </a:lnTo>
                  <a:lnTo>
                    <a:pt x="489" y="577"/>
                  </a:lnTo>
                  <a:lnTo>
                    <a:pt x="464" y="596"/>
                  </a:lnTo>
                  <a:lnTo>
                    <a:pt x="436" y="612"/>
                  </a:lnTo>
                  <a:lnTo>
                    <a:pt x="405" y="624"/>
                  </a:lnTo>
                  <a:lnTo>
                    <a:pt x="370" y="631"/>
                  </a:lnTo>
                  <a:lnTo>
                    <a:pt x="331" y="634"/>
                  </a:lnTo>
                  <a:lnTo>
                    <a:pt x="300" y="631"/>
                  </a:lnTo>
                  <a:lnTo>
                    <a:pt x="273" y="627"/>
                  </a:lnTo>
                  <a:lnTo>
                    <a:pt x="251" y="618"/>
                  </a:lnTo>
                  <a:lnTo>
                    <a:pt x="232" y="607"/>
                  </a:lnTo>
                  <a:lnTo>
                    <a:pt x="218" y="595"/>
                  </a:lnTo>
                  <a:lnTo>
                    <a:pt x="205" y="582"/>
                  </a:lnTo>
                  <a:lnTo>
                    <a:pt x="195" y="567"/>
                  </a:lnTo>
                  <a:lnTo>
                    <a:pt x="187" y="553"/>
                  </a:lnTo>
                  <a:lnTo>
                    <a:pt x="180" y="538"/>
                  </a:lnTo>
                  <a:lnTo>
                    <a:pt x="178" y="538"/>
                  </a:lnTo>
                  <a:lnTo>
                    <a:pt x="131" y="885"/>
                  </a:lnTo>
                  <a:lnTo>
                    <a:pt x="0" y="885"/>
                  </a:lnTo>
                  <a:lnTo>
                    <a:pt x="96" y="183"/>
                  </a:lnTo>
                  <a:lnTo>
                    <a:pt x="99" y="152"/>
                  </a:lnTo>
                  <a:lnTo>
                    <a:pt x="99" y="127"/>
                  </a:lnTo>
                  <a:lnTo>
                    <a:pt x="96" y="107"/>
                  </a:lnTo>
                  <a:lnTo>
                    <a:pt x="88" y="92"/>
                  </a:lnTo>
                  <a:lnTo>
                    <a:pt x="76" y="81"/>
                  </a:lnTo>
                  <a:lnTo>
                    <a:pt x="59" y="73"/>
                  </a:lnTo>
                  <a:lnTo>
                    <a:pt x="38" y="70"/>
                  </a:lnTo>
                  <a:lnTo>
                    <a:pt x="10" y="67"/>
                  </a:lnTo>
                  <a:lnTo>
                    <a:pt x="13" y="41"/>
                  </a:lnTo>
                  <a:lnTo>
                    <a:pt x="25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 name="Freeform 12"/>
            <p:cNvSpPr>
              <a:spLocks/>
            </p:cNvSpPr>
            <p:nvPr/>
          </p:nvSpPr>
          <p:spPr bwMode="auto">
            <a:xfrm>
              <a:off x="2746376" y="5846763"/>
              <a:ext cx="190500" cy="492125"/>
            </a:xfrm>
            <a:custGeom>
              <a:avLst/>
              <a:gdLst>
                <a:gd name="T0" fmla="*/ 2147483647 w 241"/>
                <a:gd name="T1" fmla="*/ 0 h 619"/>
                <a:gd name="T2" fmla="*/ 2147483647 w 241"/>
                <a:gd name="T3" fmla="*/ 2147483647 h 619"/>
                <a:gd name="T4" fmla="*/ 2147483647 w 241"/>
                <a:gd name="T5" fmla="*/ 2147483647 h 619"/>
                <a:gd name="T6" fmla="*/ 2147483647 w 241"/>
                <a:gd name="T7" fmla="*/ 2147483647 h 619"/>
                <a:gd name="T8" fmla="*/ 2147483647 w 241"/>
                <a:gd name="T9" fmla="*/ 2147483647 h 619"/>
                <a:gd name="T10" fmla="*/ 2147483647 w 241"/>
                <a:gd name="T11" fmla="*/ 2147483647 h 619"/>
                <a:gd name="T12" fmla="*/ 2147483647 w 241"/>
                <a:gd name="T13" fmla="*/ 2147483647 h 619"/>
                <a:gd name="T14" fmla="*/ 2147483647 w 241"/>
                <a:gd name="T15" fmla="*/ 2147483647 h 619"/>
                <a:gd name="T16" fmla="*/ 2147483647 w 241"/>
                <a:gd name="T17" fmla="*/ 2147483647 h 619"/>
                <a:gd name="T18" fmla="*/ 2147483647 w 241"/>
                <a:gd name="T19" fmla="*/ 2147483647 h 619"/>
                <a:gd name="T20" fmla="*/ 2147483647 w 241"/>
                <a:gd name="T21" fmla="*/ 2147483647 h 619"/>
                <a:gd name="T22" fmla="*/ 0 w 241"/>
                <a:gd name="T23" fmla="*/ 2147483647 h 619"/>
                <a:gd name="T24" fmla="*/ 2147483647 w 241"/>
                <a:gd name="T25" fmla="*/ 2147483647 h 619"/>
                <a:gd name="T26" fmla="*/ 2147483647 w 241"/>
                <a:gd name="T27" fmla="*/ 0 h 6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619"/>
                <a:gd name="T44" fmla="*/ 241 w 241"/>
                <a:gd name="T45" fmla="*/ 619 h 6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619">
                  <a:moveTo>
                    <a:pt x="241" y="0"/>
                  </a:moveTo>
                  <a:lnTo>
                    <a:pt x="155" y="619"/>
                  </a:lnTo>
                  <a:lnTo>
                    <a:pt x="26" y="619"/>
                  </a:lnTo>
                  <a:lnTo>
                    <a:pt x="85" y="183"/>
                  </a:lnTo>
                  <a:lnTo>
                    <a:pt x="89" y="152"/>
                  </a:lnTo>
                  <a:lnTo>
                    <a:pt x="89" y="127"/>
                  </a:lnTo>
                  <a:lnTo>
                    <a:pt x="85" y="107"/>
                  </a:lnTo>
                  <a:lnTo>
                    <a:pt x="76" y="92"/>
                  </a:lnTo>
                  <a:lnTo>
                    <a:pt x="66" y="81"/>
                  </a:lnTo>
                  <a:lnTo>
                    <a:pt x="49" y="73"/>
                  </a:lnTo>
                  <a:lnTo>
                    <a:pt x="27" y="70"/>
                  </a:lnTo>
                  <a:lnTo>
                    <a:pt x="0" y="67"/>
                  </a:lnTo>
                  <a:lnTo>
                    <a:pt x="4" y="41"/>
                  </a:lnTo>
                  <a:lnTo>
                    <a:pt x="241"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 name="Freeform 13"/>
            <p:cNvSpPr>
              <a:spLocks/>
            </p:cNvSpPr>
            <p:nvPr/>
          </p:nvSpPr>
          <p:spPr bwMode="auto">
            <a:xfrm>
              <a:off x="3016251" y="5846763"/>
              <a:ext cx="377825" cy="492125"/>
            </a:xfrm>
            <a:custGeom>
              <a:avLst/>
              <a:gdLst>
                <a:gd name="T0" fmla="*/ 2147483647 w 477"/>
                <a:gd name="T1" fmla="*/ 0 h 619"/>
                <a:gd name="T2" fmla="*/ 2147483647 w 477"/>
                <a:gd name="T3" fmla="*/ 2147483647 h 619"/>
                <a:gd name="T4" fmla="*/ 2147483647 w 477"/>
                <a:gd name="T5" fmla="*/ 2147483647 h 619"/>
                <a:gd name="T6" fmla="*/ 2147483647 w 477"/>
                <a:gd name="T7" fmla="*/ 2147483647 h 619"/>
                <a:gd name="T8" fmla="*/ 2147483647 w 477"/>
                <a:gd name="T9" fmla="*/ 2147483647 h 619"/>
                <a:gd name="T10" fmla="*/ 2147483647 w 477"/>
                <a:gd name="T11" fmla="*/ 2147483647 h 619"/>
                <a:gd name="T12" fmla="*/ 2147483647 w 477"/>
                <a:gd name="T13" fmla="*/ 2147483647 h 619"/>
                <a:gd name="T14" fmla="*/ 2147483647 w 477"/>
                <a:gd name="T15" fmla="*/ 2147483647 h 619"/>
                <a:gd name="T16" fmla="*/ 2147483647 w 477"/>
                <a:gd name="T17" fmla="*/ 2147483647 h 619"/>
                <a:gd name="T18" fmla="*/ 2147483647 w 477"/>
                <a:gd name="T19" fmla="*/ 2147483647 h 619"/>
                <a:gd name="T20" fmla="*/ 2147483647 w 477"/>
                <a:gd name="T21" fmla="*/ 2147483647 h 619"/>
                <a:gd name="T22" fmla="*/ 2147483647 w 477"/>
                <a:gd name="T23" fmla="*/ 2147483647 h 619"/>
                <a:gd name="T24" fmla="*/ 2147483647 w 477"/>
                <a:gd name="T25" fmla="*/ 0 h 619"/>
                <a:gd name="T26" fmla="*/ 2147483647 w 477"/>
                <a:gd name="T27" fmla="*/ 2147483647 h 619"/>
                <a:gd name="T28" fmla="*/ 2147483647 w 477"/>
                <a:gd name="T29" fmla="*/ 2147483647 h 619"/>
                <a:gd name="T30" fmla="*/ 2147483647 w 477"/>
                <a:gd name="T31" fmla="*/ 2147483647 h 619"/>
                <a:gd name="T32" fmla="*/ 2147483647 w 477"/>
                <a:gd name="T33" fmla="*/ 2147483647 h 619"/>
                <a:gd name="T34" fmla="*/ 2147483647 w 477"/>
                <a:gd name="T35" fmla="*/ 2147483647 h 619"/>
                <a:gd name="T36" fmla="*/ 2147483647 w 477"/>
                <a:gd name="T37" fmla="*/ 2147483647 h 619"/>
                <a:gd name="T38" fmla="*/ 2147483647 w 477"/>
                <a:gd name="T39" fmla="*/ 2147483647 h 619"/>
                <a:gd name="T40" fmla="*/ 2147483647 w 477"/>
                <a:gd name="T41" fmla="*/ 2147483647 h 619"/>
                <a:gd name="T42" fmla="*/ 2147483647 w 477"/>
                <a:gd name="T43" fmla="*/ 2147483647 h 619"/>
                <a:gd name="T44" fmla="*/ 2147483647 w 477"/>
                <a:gd name="T45" fmla="*/ 2147483647 h 619"/>
                <a:gd name="T46" fmla="*/ 2147483647 w 477"/>
                <a:gd name="T47" fmla="*/ 2147483647 h 619"/>
                <a:gd name="T48" fmla="*/ 2147483647 w 477"/>
                <a:gd name="T49" fmla="*/ 2147483647 h 619"/>
                <a:gd name="T50" fmla="*/ 2147483647 w 477"/>
                <a:gd name="T51" fmla="*/ 2147483647 h 619"/>
                <a:gd name="T52" fmla="*/ 2147483647 w 477"/>
                <a:gd name="T53" fmla="*/ 2147483647 h 619"/>
                <a:gd name="T54" fmla="*/ 2147483647 w 477"/>
                <a:gd name="T55" fmla="*/ 2147483647 h 619"/>
                <a:gd name="T56" fmla="*/ 2147483647 w 477"/>
                <a:gd name="T57" fmla="*/ 2147483647 h 619"/>
                <a:gd name="T58" fmla="*/ 2147483647 w 477"/>
                <a:gd name="T59" fmla="*/ 2147483647 h 619"/>
                <a:gd name="T60" fmla="*/ 2147483647 w 477"/>
                <a:gd name="T61" fmla="*/ 2147483647 h 619"/>
                <a:gd name="T62" fmla="*/ 2147483647 w 477"/>
                <a:gd name="T63" fmla="*/ 2147483647 h 619"/>
                <a:gd name="T64" fmla="*/ 2147483647 w 477"/>
                <a:gd name="T65" fmla="*/ 2147483647 h 619"/>
                <a:gd name="T66" fmla="*/ 2147483647 w 477"/>
                <a:gd name="T67" fmla="*/ 2147483647 h 619"/>
                <a:gd name="T68" fmla="*/ 2147483647 w 477"/>
                <a:gd name="T69" fmla="*/ 2147483647 h 619"/>
                <a:gd name="T70" fmla="*/ 2147483647 w 477"/>
                <a:gd name="T71" fmla="*/ 2147483647 h 619"/>
                <a:gd name="T72" fmla="*/ 2147483647 w 477"/>
                <a:gd name="T73" fmla="*/ 2147483647 h 619"/>
                <a:gd name="T74" fmla="*/ 2147483647 w 477"/>
                <a:gd name="T75" fmla="*/ 2147483647 h 619"/>
                <a:gd name="T76" fmla="*/ 2147483647 w 477"/>
                <a:gd name="T77" fmla="*/ 2147483647 h 619"/>
                <a:gd name="T78" fmla="*/ 2147483647 w 477"/>
                <a:gd name="T79" fmla="*/ 2147483647 h 619"/>
                <a:gd name="T80" fmla="*/ 0 w 477"/>
                <a:gd name="T81" fmla="*/ 2147483647 h 619"/>
                <a:gd name="T82" fmla="*/ 2147483647 w 477"/>
                <a:gd name="T83" fmla="*/ 2147483647 h 619"/>
                <a:gd name="T84" fmla="*/ 2147483647 w 477"/>
                <a:gd name="T85" fmla="*/ 0 h 6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619"/>
                <a:gd name="T131" fmla="*/ 477 w 477"/>
                <a:gd name="T132" fmla="*/ 619 h 6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619">
                  <a:moveTo>
                    <a:pt x="243" y="0"/>
                  </a:moveTo>
                  <a:lnTo>
                    <a:pt x="220" y="171"/>
                  </a:lnTo>
                  <a:lnTo>
                    <a:pt x="222" y="171"/>
                  </a:lnTo>
                  <a:lnTo>
                    <a:pt x="231" y="152"/>
                  </a:lnTo>
                  <a:lnTo>
                    <a:pt x="241" y="130"/>
                  </a:lnTo>
                  <a:lnTo>
                    <a:pt x="254" y="108"/>
                  </a:lnTo>
                  <a:lnTo>
                    <a:pt x="268" y="86"/>
                  </a:lnTo>
                  <a:lnTo>
                    <a:pt x="286" y="63"/>
                  </a:lnTo>
                  <a:lnTo>
                    <a:pt x="305" y="43"/>
                  </a:lnTo>
                  <a:lnTo>
                    <a:pt x="327" y="25"/>
                  </a:lnTo>
                  <a:lnTo>
                    <a:pt x="351" y="12"/>
                  </a:lnTo>
                  <a:lnTo>
                    <a:pt x="378" y="3"/>
                  </a:lnTo>
                  <a:lnTo>
                    <a:pt x="408" y="0"/>
                  </a:lnTo>
                  <a:lnTo>
                    <a:pt x="443" y="1"/>
                  </a:lnTo>
                  <a:lnTo>
                    <a:pt x="477" y="6"/>
                  </a:lnTo>
                  <a:lnTo>
                    <a:pt x="460" y="130"/>
                  </a:lnTo>
                  <a:lnTo>
                    <a:pt x="440" y="123"/>
                  </a:lnTo>
                  <a:lnTo>
                    <a:pt x="418" y="117"/>
                  </a:lnTo>
                  <a:lnTo>
                    <a:pt x="396" y="115"/>
                  </a:lnTo>
                  <a:lnTo>
                    <a:pt x="362" y="117"/>
                  </a:lnTo>
                  <a:lnTo>
                    <a:pt x="332" y="124"/>
                  </a:lnTo>
                  <a:lnTo>
                    <a:pt x="305" y="135"/>
                  </a:lnTo>
                  <a:lnTo>
                    <a:pt x="283" y="150"/>
                  </a:lnTo>
                  <a:lnTo>
                    <a:pt x="262" y="168"/>
                  </a:lnTo>
                  <a:lnTo>
                    <a:pt x="245" y="187"/>
                  </a:lnTo>
                  <a:lnTo>
                    <a:pt x="232" y="210"/>
                  </a:lnTo>
                  <a:lnTo>
                    <a:pt x="220" y="233"/>
                  </a:lnTo>
                  <a:lnTo>
                    <a:pt x="211" y="258"/>
                  </a:lnTo>
                  <a:lnTo>
                    <a:pt x="205" y="284"/>
                  </a:lnTo>
                  <a:lnTo>
                    <a:pt x="200" y="308"/>
                  </a:lnTo>
                  <a:lnTo>
                    <a:pt x="158" y="619"/>
                  </a:lnTo>
                  <a:lnTo>
                    <a:pt x="28" y="619"/>
                  </a:lnTo>
                  <a:lnTo>
                    <a:pt x="87" y="183"/>
                  </a:lnTo>
                  <a:lnTo>
                    <a:pt x="91" y="152"/>
                  </a:lnTo>
                  <a:lnTo>
                    <a:pt x="91" y="127"/>
                  </a:lnTo>
                  <a:lnTo>
                    <a:pt x="87" y="107"/>
                  </a:lnTo>
                  <a:lnTo>
                    <a:pt x="80" y="92"/>
                  </a:lnTo>
                  <a:lnTo>
                    <a:pt x="66" y="81"/>
                  </a:lnTo>
                  <a:lnTo>
                    <a:pt x="49" y="73"/>
                  </a:lnTo>
                  <a:lnTo>
                    <a:pt x="28" y="70"/>
                  </a:lnTo>
                  <a:lnTo>
                    <a:pt x="0" y="67"/>
                  </a:lnTo>
                  <a:lnTo>
                    <a:pt x="4" y="41"/>
                  </a:lnTo>
                  <a:lnTo>
                    <a:pt x="243"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 name="Freeform 14"/>
            <p:cNvSpPr>
              <a:spLocks noEditPoints="1"/>
            </p:cNvSpPr>
            <p:nvPr/>
          </p:nvSpPr>
          <p:spPr bwMode="auto">
            <a:xfrm>
              <a:off x="3360738" y="5846763"/>
              <a:ext cx="404813" cy="503238"/>
            </a:xfrm>
            <a:custGeom>
              <a:avLst/>
              <a:gdLst>
                <a:gd name="T0" fmla="*/ 2147483647 w 509"/>
                <a:gd name="T1" fmla="*/ 2147483647 h 634"/>
                <a:gd name="T2" fmla="*/ 2147483647 w 509"/>
                <a:gd name="T3" fmla="*/ 2147483647 h 634"/>
                <a:gd name="T4" fmla="*/ 2147483647 w 509"/>
                <a:gd name="T5" fmla="*/ 2147483647 h 634"/>
                <a:gd name="T6" fmla="*/ 2147483647 w 509"/>
                <a:gd name="T7" fmla="*/ 2147483647 h 634"/>
                <a:gd name="T8" fmla="*/ 2147483647 w 509"/>
                <a:gd name="T9" fmla="*/ 2147483647 h 634"/>
                <a:gd name="T10" fmla="*/ 2147483647 w 509"/>
                <a:gd name="T11" fmla="*/ 2147483647 h 634"/>
                <a:gd name="T12" fmla="*/ 2147483647 w 509"/>
                <a:gd name="T13" fmla="*/ 2147483647 h 634"/>
                <a:gd name="T14" fmla="*/ 2147483647 w 509"/>
                <a:gd name="T15" fmla="*/ 2147483647 h 634"/>
                <a:gd name="T16" fmla="*/ 2147483647 w 509"/>
                <a:gd name="T17" fmla="*/ 2147483647 h 634"/>
                <a:gd name="T18" fmla="*/ 2147483647 w 509"/>
                <a:gd name="T19" fmla="*/ 2147483647 h 634"/>
                <a:gd name="T20" fmla="*/ 2147483647 w 509"/>
                <a:gd name="T21" fmla="*/ 2147483647 h 634"/>
                <a:gd name="T22" fmla="*/ 2147483647 w 509"/>
                <a:gd name="T23" fmla="*/ 2147483647 h 634"/>
                <a:gd name="T24" fmla="*/ 2147483647 w 509"/>
                <a:gd name="T25" fmla="*/ 2147483647 h 634"/>
                <a:gd name="T26" fmla="*/ 2147483647 w 509"/>
                <a:gd name="T27" fmla="*/ 2147483647 h 634"/>
                <a:gd name="T28" fmla="*/ 2147483647 w 509"/>
                <a:gd name="T29" fmla="*/ 2147483647 h 634"/>
                <a:gd name="T30" fmla="*/ 2147483647 w 509"/>
                <a:gd name="T31" fmla="*/ 2147483647 h 634"/>
                <a:gd name="T32" fmla="*/ 2147483647 w 509"/>
                <a:gd name="T33" fmla="*/ 2147483647 h 634"/>
                <a:gd name="T34" fmla="*/ 2147483647 w 509"/>
                <a:gd name="T35" fmla="*/ 2147483647 h 634"/>
                <a:gd name="T36" fmla="*/ 2147483647 w 509"/>
                <a:gd name="T37" fmla="*/ 2147483647 h 634"/>
                <a:gd name="T38" fmla="*/ 2147483647 w 509"/>
                <a:gd name="T39" fmla="*/ 2147483647 h 634"/>
                <a:gd name="T40" fmla="*/ 2147483647 w 509"/>
                <a:gd name="T41" fmla="*/ 2147483647 h 634"/>
                <a:gd name="T42" fmla="*/ 2147483647 w 509"/>
                <a:gd name="T43" fmla="*/ 2147483647 h 634"/>
                <a:gd name="T44" fmla="*/ 2147483647 w 509"/>
                <a:gd name="T45" fmla="*/ 2147483647 h 634"/>
                <a:gd name="T46" fmla="*/ 2147483647 w 509"/>
                <a:gd name="T47" fmla="*/ 2147483647 h 634"/>
                <a:gd name="T48" fmla="*/ 2147483647 w 509"/>
                <a:gd name="T49" fmla="*/ 2147483647 h 634"/>
                <a:gd name="T50" fmla="*/ 2147483647 w 509"/>
                <a:gd name="T51" fmla="*/ 2147483647 h 634"/>
                <a:gd name="T52" fmla="*/ 2147483647 w 509"/>
                <a:gd name="T53" fmla="*/ 2147483647 h 634"/>
                <a:gd name="T54" fmla="*/ 2147483647 w 509"/>
                <a:gd name="T55" fmla="*/ 2147483647 h 634"/>
                <a:gd name="T56" fmla="*/ 2147483647 w 509"/>
                <a:gd name="T57" fmla="*/ 2147483647 h 634"/>
                <a:gd name="T58" fmla="*/ 2147483647 w 509"/>
                <a:gd name="T59" fmla="*/ 2147483647 h 634"/>
                <a:gd name="T60" fmla="*/ 2147483647 w 509"/>
                <a:gd name="T61" fmla="*/ 2147483647 h 634"/>
                <a:gd name="T62" fmla="*/ 2147483647 w 509"/>
                <a:gd name="T63" fmla="*/ 2147483647 h 634"/>
                <a:gd name="T64" fmla="*/ 2147483647 w 509"/>
                <a:gd name="T65" fmla="*/ 2147483647 h 634"/>
                <a:gd name="T66" fmla="*/ 2147483647 w 509"/>
                <a:gd name="T67" fmla="*/ 2147483647 h 634"/>
                <a:gd name="T68" fmla="*/ 2147483647 w 509"/>
                <a:gd name="T69" fmla="*/ 2147483647 h 634"/>
                <a:gd name="T70" fmla="*/ 2147483647 w 509"/>
                <a:gd name="T71" fmla="*/ 2147483647 h 634"/>
                <a:gd name="T72" fmla="*/ 2147483647 w 509"/>
                <a:gd name="T73" fmla="*/ 2147483647 h 634"/>
                <a:gd name="T74" fmla="*/ 2147483647 w 509"/>
                <a:gd name="T75" fmla="*/ 2147483647 h 634"/>
                <a:gd name="T76" fmla="*/ 2147483647 w 509"/>
                <a:gd name="T77" fmla="*/ 2147483647 h 634"/>
                <a:gd name="T78" fmla="*/ 2147483647 w 509"/>
                <a:gd name="T79" fmla="*/ 2147483647 h 634"/>
                <a:gd name="T80" fmla="*/ 2147483647 w 509"/>
                <a:gd name="T81" fmla="*/ 2147483647 h 634"/>
                <a:gd name="T82" fmla="*/ 2147483647 w 509"/>
                <a:gd name="T83" fmla="*/ 2147483647 h 634"/>
                <a:gd name="T84" fmla="*/ 2147483647 w 509"/>
                <a:gd name="T85" fmla="*/ 2147483647 h 634"/>
                <a:gd name="T86" fmla="*/ 2147483647 w 509"/>
                <a:gd name="T87" fmla="*/ 2147483647 h 634"/>
                <a:gd name="T88" fmla="*/ 2147483647 w 509"/>
                <a:gd name="T89" fmla="*/ 2147483647 h 634"/>
                <a:gd name="T90" fmla="*/ 2147483647 w 509"/>
                <a:gd name="T91" fmla="*/ 2147483647 h 634"/>
                <a:gd name="T92" fmla="*/ 2147483647 w 509"/>
                <a:gd name="T93" fmla="*/ 2147483647 h 634"/>
                <a:gd name="T94" fmla="*/ 2147483647 w 509"/>
                <a:gd name="T95" fmla="*/ 2147483647 h 634"/>
                <a:gd name="T96" fmla="*/ 2147483647 w 509"/>
                <a:gd name="T97" fmla="*/ 2147483647 h 634"/>
                <a:gd name="T98" fmla="*/ 2147483647 w 509"/>
                <a:gd name="T99" fmla="*/ 2147483647 h 634"/>
                <a:gd name="T100" fmla="*/ 2147483647 w 509"/>
                <a:gd name="T101" fmla="*/ 2147483647 h 634"/>
                <a:gd name="T102" fmla="*/ 2147483647 w 509"/>
                <a:gd name="T103" fmla="*/ 2147483647 h 634"/>
                <a:gd name="T104" fmla="*/ 2147483647 w 509"/>
                <a:gd name="T105" fmla="*/ 2147483647 h 634"/>
                <a:gd name="T106" fmla="*/ 2147483647 w 509"/>
                <a:gd name="T107" fmla="*/ 2147483647 h 634"/>
                <a:gd name="T108" fmla="*/ 2147483647 w 509"/>
                <a:gd name="T109" fmla="*/ 2147483647 h 634"/>
                <a:gd name="T110" fmla="*/ 2147483647 w 509"/>
                <a:gd name="T111" fmla="*/ 2147483647 h 6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9"/>
                <a:gd name="T169" fmla="*/ 0 h 634"/>
                <a:gd name="T170" fmla="*/ 509 w 509"/>
                <a:gd name="T171" fmla="*/ 634 h 6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9" h="634">
                  <a:moveTo>
                    <a:pt x="364" y="331"/>
                  </a:moveTo>
                  <a:lnTo>
                    <a:pt x="351" y="331"/>
                  </a:lnTo>
                  <a:lnTo>
                    <a:pt x="335" y="332"/>
                  </a:lnTo>
                  <a:lnTo>
                    <a:pt x="317" y="333"/>
                  </a:lnTo>
                  <a:lnTo>
                    <a:pt x="298" y="337"/>
                  </a:lnTo>
                  <a:lnTo>
                    <a:pt x="276" y="340"/>
                  </a:lnTo>
                  <a:lnTo>
                    <a:pt x="255" y="346"/>
                  </a:lnTo>
                  <a:lnTo>
                    <a:pt x="234" y="355"/>
                  </a:lnTo>
                  <a:lnTo>
                    <a:pt x="213" y="364"/>
                  </a:lnTo>
                  <a:lnTo>
                    <a:pt x="194" y="378"/>
                  </a:lnTo>
                  <a:lnTo>
                    <a:pt x="177" y="393"/>
                  </a:lnTo>
                  <a:lnTo>
                    <a:pt x="164" y="413"/>
                  </a:lnTo>
                  <a:lnTo>
                    <a:pt x="153" y="436"/>
                  </a:lnTo>
                  <a:lnTo>
                    <a:pt x="147" y="462"/>
                  </a:lnTo>
                  <a:lnTo>
                    <a:pt x="146" y="486"/>
                  </a:lnTo>
                  <a:lnTo>
                    <a:pt x="148" y="508"/>
                  </a:lnTo>
                  <a:lnTo>
                    <a:pt x="154" y="528"/>
                  </a:lnTo>
                  <a:lnTo>
                    <a:pt x="163" y="542"/>
                  </a:lnTo>
                  <a:lnTo>
                    <a:pt x="176" y="554"/>
                  </a:lnTo>
                  <a:lnTo>
                    <a:pt x="192" y="561"/>
                  </a:lnTo>
                  <a:lnTo>
                    <a:pt x="211" y="564"/>
                  </a:lnTo>
                  <a:lnTo>
                    <a:pt x="239" y="560"/>
                  </a:lnTo>
                  <a:lnTo>
                    <a:pt x="264" y="552"/>
                  </a:lnTo>
                  <a:lnTo>
                    <a:pt x="286" y="537"/>
                  </a:lnTo>
                  <a:lnTo>
                    <a:pt x="306" y="518"/>
                  </a:lnTo>
                  <a:lnTo>
                    <a:pt x="323" y="495"/>
                  </a:lnTo>
                  <a:lnTo>
                    <a:pt x="337" y="467"/>
                  </a:lnTo>
                  <a:lnTo>
                    <a:pt x="348" y="438"/>
                  </a:lnTo>
                  <a:lnTo>
                    <a:pt x="354" y="406"/>
                  </a:lnTo>
                  <a:lnTo>
                    <a:pt x="364" y="331"/>
                  </a:lnTo>
                  <a:close/>
                  <a:moveTo>
                    <a:pt x="326" y="0"/>
                  </a:moveTo>
                  <a:lnTo>
                    <a:pt x="366" y="1"/>
                  </a:lnTo>
                  <a:lnTo>
                    <a:pt x="399" y="6"/>
                  </a:lnTo>
                  <a:lnTo>
                    <a:pt x="428" y="14"/>
                  </a:lnTo>
                  <a:lnTo>
                    <a:pt x="453" y="25"/>
                  </a:lnTo>
                  <a:lnTo>
                    <a:pt x="472" y="38"/>
                  </a:lnTo>
                  <a:lnTo>
                    <a:pt x="488" y="54"/>
                  </a:lnTo>
                  <a:lnTo>
                    <a:pt x="498" y="72"/>
                  </a:lnTo>
                  <a:lnTo>
                    <a:pt x="507" y="93"/>
                  </a:lnTo>
                  <a:lnTo>
                    <a:pt x="509" y="104"/>
                  </a:lnTo>
                  <a:lnTo>
                    <a:pt x="509" y="223"/>
                  </a:lnTo>
                  <a:lnTo>
                    <a:pt x="455" y="619"/>
                  </a:lnTo>
                  <a:lnTo>
                    <a:pt x="325" y="619"/>
                  </a:lnTo>
                  <a:lnTo>
                    <a:pt x="335" y="542"/>
                  </a:lnTo>
                  <a:lnTo>
                    <a:pt x="326" y="553"/>
                  </a:lnTo>
                  <a:lnTo>
                    <a:pt x="312" y="565"/>
                  </a:lnTo>
                  <a:lnTo>
                    <a:pt x="299" y="578"/>
                  </a:lnTo>
                  <a:lnTo>
                    <a:pt x="282" y="592"/>
                  </a:lnTo>
                  <a:lnTo>
                    <a:pt x="262" y="605"/>
                  </a:lnTo>
                  <a:lnTo>
                    <a:pt x="240" y="616"/>
                  </a:lnTo>
                  <a:lnTo>
                    <a:pt x="215" y="625"/>
                  </a:lnTo>
                  <a:lnTo>
                    <a:pt x="187" y="631"/>
                  </a:lnTo>
                  <a:lnTo>
                    <a:pt x="154" y="634"/>
                  </a:lnTo>
                  <a:lnTo>
                    <a:pt x="123" y="631"/>
                  </a:lnTo>
                  <a:lnTo>
                    <a:pt x="93" y="624"/>
                  </a:lnTo>
                  <a:lnTo>
                    <a:pt x="67" y="612"/>
                  </a:lnTo>
                  <a:lnTo>
                    <a:pt x="46" y="596"/>
                  </a:lnTo>
                  <a:lnTo>
                    <a:pt x="27" y="578"/>
                  </a:lnTo>
                  <a:lnTo>
                    <a:pt x="13" y="557"/>
                  </a:lnTo>
                  <a:lnTo>
                    <a:pt x="5" y="534"/>
                  </a:lnTo>
                  <a:lnTo>
                    <a:pt x="0" y="509"/>
                  </a:lnTo>
                  <a:lnTo>
                    <a:pt x="1" y="484"/>
                  </a:lnTo>
                  <a:lnTo>
                    <a:pt x="8" y="451"/>
                  </a:lnTo>
                  <a:lnTo>
                    <a:pt x="20" y="422"/>
                  </a:lnTo>
                  <a:lnTo>
                    <a:pt x="37" y="397"/>
                  </a:lnTo>
                  <a:lnTo>
                    <a:pt x="58" y="375"/>
                  </a:lnTo>
                  <a:lnTo>
                    <a:pt x="81" y="356"/>
                  </a:lnTo>
                  <a:lnTo>
                    <a:pt x="107" y="340"/>
                  </a:lnTo>
                  <a:lnTo>
                    <a:pt x="135" y="327"/>
                  </a:lnTo>
                  <a:lnTo>
                    <a:pt x="164" y="316"/>
                  </a:lnTo>
                  <a:lnTo>
                    <a:pt x="193" y="307"/>
                  </a:lnTo>
                  <a:lnTo>
                    <a:pt x="223" y="299"/>
                  </a:lnTo>
                  <a:lnTo>
                    <a:pt x="253" y="294"/>
                  </a:lnTo>
                  <a:lnTo>
                    <a:pt x="281" y="290"/>
                  </a:lnTo>
                  <a:lnTo>
                    <a:pt x="308" y="287"/>
                  </a:lnTo>
                  <a:lnTo>
                    <a:pt x="332" y="285"/>
                  </a:lnTo>
                  <a:lnTo>
                    <a:pt x="352" y="284"/>
                  </a:lnTo>
                  <a:lnTo>
                    <a:pt x="370" y="284"/>
                  </a:lnTo>
                  <a:lnTo>
                    <a:pt x="380" y="217"/>
                  </a:lnTo>
                  <a:lnTo>
                    <a:pt x="383" y="194"/>
                  </a:lnTo>
                  <a:lnTo>
                    <a:pt x="385" y="172"/>
                  </a:lnTo>
                  <a:lnTo>
                    <a:pt x="387" y="150"/>
                  </a:lnTo>
                  <a:lnTo>
                    <a:pt x="387" y="129"/>
                  </a:lnTo>
                  <a:lnTo>
                    <a:pt x="386" y="108"/>
                  </a:lnTo>
                  <a:lnTo>
                    <a:pt x="384" y="90"/>
                  </a:lnTo>
                  <a:lnTo>
                    <a:pt x="378" y="75"/>
                  </a:lnTo>
                  <a:lnTo>
                    <a:pt x="369" y="63"/>
                  </a:lnTo>
                  <a:lnTo>
                    <a:pt x="357" y="53"/>
                  </a:lnTo>
                  <a:lnTo>
                    <a:pt x="341" y="46"/>
                  </a:lnTo>
                  <a:lnTo>
                    <a:pt x="321" y="44"/>
                  </a:lnTo>
                  <a:lnTo>
                    <a:pt x="298" y="46"/>
                  </a:lnTo>
                  <a:lnTo>
                    <a:pt x="277" y="52"/>
                  </a:lnTo>
                  <a:lnTo>
                    <a:pt x="261" y="61"/>
                  </a:lnTo>
                  <a:lnTo>
                    <a:pt x="247" y="75"/>
                  </a:lnTo>
                  <a:lnTo>
                    <a:pt x="238" y="89"/>
                  </a:lnTo>
                  <a:lnTo>
                    <a:pt x="229" y="105"/>
                  </a:lnTo>
                  <a:lnTo>
                    <a:pt x="223" y="123"/>
                  </a:lnTo>
                  <a:lnTo>
                    <a:pt x="218" y="141"/>
                  </a:lnTo>
                  <a:lnTo>
                    <a:pt x="215" y="159"/>
                  </a:lnTo>
                  <a:lnTo>
                    <a:pt x="212" y="176"/>
                  </a:lnTo>
                  <a:lnTo>
                    <a:pt x="56" y="176"/>
                  </a:lnTo>
                  <a:lnTo>
                    <a:pt x="64" y="156"/>
                  </a:lnTo>
                  <a:lnTo>
                    <a:pt x="73" y="134"/>
                  </a:lnTo>
                  <a:lnTo>
                    <a:pt x="84" y="113"/>
                  </a:lnTo>
                  <a:lnTo>
                    <a:pt x="96" y="93"/>
                  </a:lnTo>
                  <a:lnTo>
                    <a:pt x="112" y="73"/>
                  </a:lnTo>
                  <a:lnTo>
                    <a:pt x="131" y="55"/>
                  </a:lnTo>
                  <a:lnTo>
                    <a:pt x="153" y="40"/>
                  </a:lnTo>
                  <a:lnTo>
                    <a:pt x="178" y="26"/>
                  </a:lnTo>
                  <a:lnTo>
                    <a:pt x="209" y="15"/>
                  </a:lnTo>
                  <a:lnTo>
                    <a:pt x="242" y="7"/>
                  </a:lnTo>
                  <a:lnTo>
                    <a:pt x="282" y="1"/>
                  </a:lnTo>
                  <a:lnTo>
                    <a:pt x="32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 name="Freeform 15"/>
            <p:cNvSpPr>
              <a:spLocks/>
            </p:cNvSpPr>
            <p:nvPr/>
          </p:nvSpPr>
          <p:spPr bwMode="auto">
            <a:xfrm>
              <a:off x="1971676" y="4318000"/>
              <a:ext cx="1158875" cy="1444625"/>
            </a:xfrm>
            <a:custGeom>
              <a:avLst/>
              <a:gdLst>
                <a:gd name="T0" fmla="*/ 2147483647 w 1460"/>
                <a:gd name="T1" fmla="*/ 2147483647 h 1821"/>
                <a:gd name="T2" fmla="*/ 2147483647 w 1460"/>
                <a:gd name="T3" fmla="*/ 2147483647 h 1821"/>
                <a:gd name="T4" fmla="*/ 2147483647 w 1460"/>
                <a:gd name="T5" fmla="*/ 2147483647 h 1821"/>
                <a:gd name="T6" fmla="*/ 2147483647 w 1460"/>
                <a:gd name="T7" fmla="*/ 2147483647 h 1821"/>
                <a:gd name="T8" fmla="*/ 2147483647 w 1460"/>
                <a:gd name="T9" fmla="*/ 2147483647 h 1821"/>
                <a:gd name="T10" fmla="*/ 2147483647 w 1460"/>
                <a:gd name="T11" fmla="*/ 2147483647 h 1821"/>
                <a:gd name="T12" fmla="*/ 2147483647 w 1460"/>
                <a:gd name="T13" fmla="*/ 2147483647 h 1821"/>
                <a:gd name="T14" fmla="*/ 2147483647 w 1460"/>
                <a:gd name="T15" fmla="*/ 2147483647 h 1821"/>
                <a:gd name="T16" fmla="*/ 2147483647 w 1460"/>
                <a:gd name="T17" fmla="*/ 2147483647 h 1821"/>
                <a:gd name="T18" fmla="*/ 2147483647 w 1460"/>
                <a:gd name="T19" fmla="*/ 2147483647 h 1821"/>
                <a:gd name="T20" fmla="*/ 2147483647 w 1460"/>
                <a:gd name="T21" fmla="*/ 2147483647 h 1821"/>
                <a:gd name="T22" fmla="*/ 2147483647 w 1460"/>
                <a:gd name="T23" fmla="*/ 2147483647 h 1821"/>
                <a:gd name="T24" fmla="*/ 2147483647 w 1460"/>
                <a:gd name="T25" fmla="*/ 2147483647 h 1821"/>
                <a:gd name="T26" fmla="*/ 2147483647 w 1460"/>
                <a:gd name="T27" fmla="*/ 2147483647 h 1821"/>
                <a:gd name="T28" fmla="*/ 2147483647 w 1460"/>
                <a:gd name="T29" fmla="*/ 2147483647 h 1821"/>
                <a:gd name="T30" fmla="*/ 2147483647 w 1460"/>
                <a:gd name="T31" fmla="*/ 2147483647 h 1821"/>
                <a:gd name="T32" fmla="*/ 2147483647 w 1460"/>
                <a:gd name="T33" fmla="*/ 2147483647 h 1821"/>
                <a:gd name="T34" fmla="*/ 2147483647 w 1460"/>
                <a:gd name="T35" fmla="*/ 2147483647 h 1821"/>
                <a:gd name="T36" fmla="*/ 2147483647 w 1460"/>
                <a:gd name="T37" fmla="*/ 2147483647 h 1821"/>
                <a:gd name="T38" fmla="*/ 2147483647 w 1460"/>
                <a:gd name="T39" fmla="*/ 2147483647 h 1821"/>
                <a:gd name="T40" fmla="*/ 2147483647 w 1460"/>
                <a:gd name="T41" fmla="*/ 2147483647 h 1821"/>
                <a:gd name="T42" fmla="*/ 2147483647 w 1460"/>
                <a:gd name="T43" fmla="*/ 2147483647 h 1821"/>
                <a:gd name="T44" fmla="*/ 2147483647 w 1460"/>
                <a:gd name="T45" fmla="*/ 2147483647 h 1821"/>
                <a:gd name="T46" fmla="*/ 2147483647 w 1460"/>
                <a:gd name="T47" fmla="*/ 2147483647 h 1821"/>
                <a:gd name="T48" fmla="*/ 2147483647 w 1460"/>
                <a:gd name="T49" fmla="*/ 2147483647 h 1821"/>
                <a:gd name="T50" fmla="*/ 2147483647 w 1460"/>
                <a:gd name="T51" fmla="*/ 2147483647 h 1821"/>
                <a:gd name="T52" fmla="*/ 2147483647 w 1460"/>
                <a:gd name="T53" fmla="*/ 2147483647 h 1821"/>
                <a:gd name="T54" fmla="*/ 2147483647 w 1460"/>
                <a:gd name="T55" fmla="*/ 2147483647 h 1821"/>
                <a:gd name="T56" fmla="*/ 2147483647 w 1460"/>
                <a:gd name="T57" fmla="*/ 2147483647 h 1821"/>
                <a:gd name="T58" fmla="*/ 2147483647 w 1460"/>
                <a:gd name="T59" fmla="*/ 2147483647 h 1821"/>
                <a:gd name="T60" fmla="*/ 2147483647 w 1460"/>
                <a:gd name="T61" fmla="*/ 2147483647 h 1821"/>
                <a:gd name="T62" fmla="*/ 2147483647 w 1460"/>
                <a:gd name="T63" fmla="*/ 2147483647 h 1821"/>
                <a:gd name="T64" fmla="*/ 2147483647 w 1460"/>
                <a:gd name="T65" fmla="*/ 2147483647 h 1821"/>
                <a:gd name="T66" fmla="*/ 2147483647 w 1460"/>
                <a:gd name="T67" fmla="*/ 2147483647 h 1821"/>
                <a:gd name="T68" fmla="*/ 2147483647 w 1460"/>
                <a:gd name="T69" fmla="*/ 2147483647 h 1821"/>
                <a:gd name="T70" fmla="*/ 2147483647 w 1460"/>
                <a:gd name="T71" fmla="*/ 2147483647 h 1821"/>
                <a:gd name="T72" fmla="*/ 2147483647 w 1460"/>
                <a:gd name="T73" fmla="*/ 2147483647 h 1821"/>
                <a:gd name="T74" fmla="*/ 2147483647 w 1460"/>
                <a:gd name="T75" fmla="*/ 2147483647 h 1821"/>
                <a:gd name="T76" fmla="*/ 2147483647 w 1460"/>
                <a:gd name="T77" fmla="*/ 2147483647 h 1821"/>
                <a:gd name="T78" fmla="*/ 0 w 1460"/>
                <a:gd name="T79" fmla="*/ 2147483647 h 1821"/>
                <a:gd name="T80" fmla="*/ 2147483647 w 1460"/>
                <a:gd name="T81" fmla="*/ 2147483647 h 1821"/>
                <a:gd name="T82" fmla="*/ 2147483647 w 1460"/>
                <a:gd name="T83" fmla="*/ 2147483647 h 1821"/>
                <a:gd name="T84" fmla="*/ 2147483647 w 1460"/>
                <a:gd name="T85" fmla="*/ 2147483647 h 1821"/>
                <a:gd name="T86" fmla="*/ 2147483647 w 1460"/>
                <a:gd name="T87" fmla="*/ 2147483647 h 1821"/>
                <a:gd name="T88" fmla="*/ 2147483647 w 1460"/>
                <a:gd name="T89" fmla="*/ 2147483647 h 1821"/>
                <a:gd name="T90" fmla="*/ 2147483647 w 1460"/>
                <a:gd name="T91" fmla="*/ 2147483647 h 1821"/>
                <a:gd name="T92" fmla="*/ 2147483647 w 1460"/>
                <a:gd name="T93" fmla="*/ 2147483647 h 1821"/>
                <a:gd name="T94" fmla="*/ 2147483647 w 1460"/>
                <a:gd name="T95" fmla="*/ 2147483647 h 1821"/>
                <a:gd name="T96" fmla="*/ 2147483647 w 1460"/>
                <a:gd name="T97" fmla="*/ 0 h 18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0"/>
                <a:gd name="T148" fmla="*/ 0 h 1821"/>
                <a:gd name="T149" fmla="*/ 1460 w 1460"/>
                <a:gd name="T150" fmla="*/ 1821 h 18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0" h="1821">
                  <a:moveTo>
                    <a:pt x="744" y="0"/>
                  </a:moveTo>
                  <a:lnTo>
                    <a:pt x="760" y="0"/>
                  </a:lnTo>
                  <a:lnTo>
                    <a:pt x="800" y="5"/>
                  </a:lnTo>
                  <a:lnTo>
                    <a:pt x="839" y="18"/>
                  </a:lnTo>
                  <a:lnTo>
                    <a:pt x="855" y="26"/>
                  </a:lnTo>
                  <a:lnTo>
                    <a:pt x="838" y="31"/>
                  </a:lnTo>
                  <a:lnTo>
                    <a:pt x="800" y="44"/>
                  </a:lnTo>
                  <a:lnTo>
                    <a:pt x="762" y="64"/>
                  </a:lnTo>
                  <a:lnTo>
                    <a:pt x="723" y="91"/>
                  </a:lnTo>
                  <a:lnTo>
                    <a:pt x="684" y="126"/>
                  </a:lnTo>
                  <a:lnTo>
                    <a:pt x="646" y="167"/>
                  </a:lnTo>
                  <a:lnTo>
                    <a:pt x="606" y="214"/>
                  </a:lnTo>
                  <a:lnTo>
                    <a:pt x="560" y="279"/>
                  </a:lnTo>
                  <a:lnTo>
                    <a:pt x="515" y="352"/>
                  </a:lnTo>
                  <a:lnTo>
                    <a:pt x="471" y="433"/>
                  </a:lnTo>
                  <a:lnTo>
                    <a:pt x="427" y="521"/>
                  </a:lnTo>
                  <a:lnTo>
                    <a:pt x="386" y="616"/>
                  </a:lnTo>
                  <a:lnTo>
                    <a:pt x="341" y="726"/>
                  </a:lnTo>
                  <a:lnTo>
                    <a:pt x="300" y="842"/>
                  </a:lnTo>
                  <a:lnTo>
                    <a:pt x="260" y="962"/>
                  </a:lnTo>
                  <a:lnTo>
                    <a:pt x="224" y="1081"/>
                  </a:lnTo>
                  <a:lnTo>
                    <a:pt x="190" y="1200"/>
                  </a:lnTo>
                  <a:lnTo>
                    <a:pt x="161" y="1315"/>
                  </a:lnTo>
                  <a:lnTo>
                    <a:pt x="203" y="1214"/>
                  </a:lnTo>
                  <a:lnTo>
                    <a:pt x="247" y="1113"/>
                  </a:lnTo>
                  <a:lnTo>
                    <a:pt x="294" y="1014"/>
                  </a:lnTo>
                  <a:lnTo>
                    <a:pt x="343" y="917"/>
                  </a:lnTo>
                  <a:lnTo>
                    <a:pt x="395" y="824"/>
                  </a:lnTo>
                  <a:lnTo>
                    <a:pt x="448" y="736"/>
                  </a:lnTo>
                  <a:lnTo>
                    <a:pt x="502" y="652"/>
                  </a:lnTo>
                  <a:lnTo>
                    <a:pt x="556" y="578"/>
                  </a:lnTo>
                  <a:lnTo>
                    <a:pt x="606" y="517"/>
                  </a:lnTo>
                  <a:lnTo>
                    <a:pt x="654" y="463"/>
                  </a:lnTo>
                  <a:lnTo>
                    <a:pt x="702" y="413"/>
                  </a:lnTo>
                  <a:lnTo>
                    <a:pt x="751" y="369"/>
                  </a:lnTo>
                  <a:lnTo>
                    <a:pt x="798" y="330"/>
                  </a:lnTo>
                  <a:lnTo>
                    <a:pt x="845" y="297"/>
                  </a:lnTo>
                  <a:lnTo>
                    <a:pt x="891" y="270"/>
                  </a:lnTo>
                  <a:lnTo>
                    <a:pt x="937" y="248"/>
                  </a:lnTo>
                  <a:lnTo>
                    <a:pt x="980" y="232"/>
                  </a:lnTo>
                  <a:lnTo>
                    <a:pt x="1023" y="224"/>
                  </a:lnTo>
                  <a:lnTo>
                    <a:pt x="1043" y="221"/>
                  </a:lnTo>
                  <a:lnTo>
                    <a:pt x="1061" y="221"/>
                  </a:lnTo>
                  <a:lnTo>
                    <a:pt x="1078" y="224"/>
                  </a:lnTo>
                  <a:lnTo>
                    <a:pt x="1095" y="226"/>
                  </a:lnTo>
                  <a:lnTo>
                    <a:pt x="1132" y="236"/>
                  </a:lnTo>
                  <a:lnTo>
                    <a:pt x="1167" y="252"/>
                  </a:lnTo>
                  <a:lnTo>
                    <a:pt x="1186" y="262"/>
                  </a:lnTo>
                  <a:lnTo>
                    <a:pt x="1165" y="264"/>
                  </a:lnTo>
                  <a:lnTo>
                    <a:pt x="1126" y="270"/>
                  </a:lnTo>
                  <a:lnTo>
                    <a:pt x="1085" y="282"/>
                  </a:lnTo>
                  <a:lnTo>
                    <a:pt x="1043" y="299"/>
                  </a:lnTo>
                  <a:lnTo>
                    <a:pt x="998" y="322"/>
                  </a:lnTo>
                  <a:lnTo>
                    <a:pt x="954" y="351"/>
                  </a:lnTo>
                  <a:lnTo>
                    <a:pt x="907" y="386"/>
                  </a:lnTo>
                  <a:lnTo>
                    <a:pt x="851" y="433"/>
                  </a:lnTo>
                  <a:lnTo>
                    <a:pt x="794" y="487"/>
                  </a:lnTo>
                  <a:lnTo>
                    <a:pt x="738" y="549"/>
                  </a:lnTo>
                  <a:lnTo>
                    <a:pt x="680" y="616"/>
                  </a:lnTo>
                  <a:lnTo>
                    <a:pt x="623" y="690"/>
                  </a:lnTo>
                  <a:lnTo>
                    <a:pt x="587" y="739"/>
                  </a:lnTo>
                  <a:lnTo>
                    <a:pt x="548" y="794"/>
                  </a:lnTo>
                  <a:lnTo>
                    <a:pt x="508" y="855"/>
                  </a:lnTo>
                  <a:lnTo>
                    <a:pt x="466" y="922"/>
                  </a:lnTo>
                  <a:lnTo>
                    <a:pt x="421" y="995"/>
                  </a:lnTo>
                  <a:lnTo>
                    <a:pt x="376" y="1074"/>
                  </a:lnTo>
                  <a:lnTo>
                    <a:pt x="332" y="1158"/>
                  </a:lnTo>
                  <a:lnTo>
                    <a:pt x="287" y="1249"/>
                  </a:lnTo>
                  <a:lnTo>
                    <a:pt x="242" y="1344"/>
                  </a:lnTo>
                  <a:lnTo>
                    <a:pt x="326" y="1227"/>
                  </a:lnTo>
                  <a:lnTo>
                    <a:pt x="413" y="1116"/>
                  </a:lnTo>
                  <a:lnTo>
                    <a:pt x="503" y="1010"/>
                  </a:lnTo>
                  <a:lnTo>
                    <a:pt x="596" y="911"/>
                  </a:lnTo>
                  <a:lnTo>
                    <a:pt x="692" y="819"/>
                  </a:lnTo>
                  <a:lnTo>
                    <a:pt x="787" y="736"/>
                  </a:lnTo>
                  <a:lnTo>
                    <a:pt x="847" y="689"/>
                  </a:lnTo>
                  <a:lnTo>
                    <a:pt x="907" y="645"/>
                  </a:lnTo>
                  <a:lnTo>
                    <a:pt x="965" y="608"/>
                  </a:lnTo>
                  <a:lnTo>
                    <a:pt x="1021" y="574"/>
                  </a:lnTo>
                  <a:lnTo>
                    <a:pt x="1077" y="546"/>
                  </a:lnTo>
                  <a:lnTo>
                    <a:pt x="1129" y="523"/>
                  </a:lnTo>
                  <a:lnTo>
                    <a:pt x="1180" y="505"/>
                  </a:lnTo>
                  <a:lnTo>
                    <a:pt x="1228" y="492"/>
                  </a:lnTo>
                  <a:lnTo>
                    <a:pt x="1272" y="485"/>
                  </a:lnTo>
                  <a:lnTo>
                    <a:pt x="1316" y="483"/>
                  </a:lnTo>
                  <a:lnTo>
                    <a:pt x="1335" y="485"/>
                  </a:lnTo>
                  <a:lnTo>
                    <a:pt x="1352" y="487"/>
                  </a:lnTo>
                  <a:lnTo>
                    <a:pt x="1367" y="492"/>
                  </a:lnTo>
                  <a:lnTo>
                    <a:pt x="1382" y="497"/>
                  </a:lnTo>
                  <a:lnTo>
                    <a:pt x="1415" y="511"/>
                  </a:lnTo>
                  <a:lnTo>
                    <a:pt x="1444" y="530"/>
                  </a:lnTo>
                  <a:lnTo>
                    <a:pt x="1460" y="543"/>
                  </a:lnTo>
                  <a:lnTo>
                    <a:pt x="1439" y="541"/>
                  </a:lnTo>
                  <a:lnTo>
                    <a:pt x="1402" y="540"/>
                  </a:lnTo>
                  <a:lnTo>
                    <a:pt x="1362" y="544"/>
                  </a:lnTo>
                  <a:lnTo>
                    <a:pt x="1318" y="553"/>
                  </a:lnTo>
                  <a:lnTo>
                    <a:pt x="1272" y="567"/>
                  </a:lnTo>
                  <a:lnTo>
                    <a:pt x="1224" y="585"/>
                  </a:lnTo>
                  <a:lnTo>
                    <a:pt x="1173" y="609"/>
                  </a:lnTo>
                  <a:lnTo>
                    <a:pt x="1112" y="642"/>
                  </a:lnTo>
                  <a:lnTo>
                    <a:pt x="1048" y="680"/>
                  </a:lnTo>
                  <a:lnTo>
                    <a:pt x="981" y="725"/>
                  </a:lnTo>
                  <a:lnTo>
                    <a:pt x="914" y="776"/>
                  </a:lnTo>
                  <a:lnTo>
                    <a:pt x="844" y="831"/>
                  </a:lnTo>
                  <a:lnTo>
                    <a:pt x="738" y="924"/>
                  </a:lnTo>
                  <a:lnTo>
                    <a:pt x="632" y="1024"/>
                  </a:lnTo>
                  <a:lnTo>
                    <a:pt x="531" y="1131"/>
                  </a:lnTo>
                  <a:lnTo>
                    <a:pt x="433" y="1242"/>
                  </a:lnTo>
                  <a:lnTo>
                    <a:pt x="339" y="1355"/>
                  </a:lnTo>
                  <a:lnTo>
                    <a:pt x="252" y="1472"/>
                  </a:lnTo>
                  <a:lnTo>
                    <a:pt x="215" y="1526"/>
                  </a:lnTo>
                  <a:lnTo>
                    <a:pt x="180" y="1575"/>
                  </a:lnTo>
                  <a:lnTo>
                    <a:pt x="147" y="1622"/>
                  </a:lnTo>
                  <a:lnTo>
                    <a:pt x="118" y="1665"/>
                  </a:lnTo>
                  <a:lnTo>
                    <a:pt x="93" y="1704"/>
                  </a:lnTo>
                  <a:lnTo>
                    <a:pt x="70" y="1739"/>
                  </a:lnTo>
                  <a:lnTo>
                    <a:pt x="49" y="1770"/>
                  </a:lnTo>
                  <a:lnTo>
                    <a:pt x="32" y="1796"/>
                  </a:lnTo>
                  <a:lnTo>
                    <a:pt x="19" y="1819"/>
                  </a:lnTo>
                  <a:lnTo>
                    <a:pt x="0" y="1821"/>
                  </a:lnTo>
                  <a:lnTo>
                    <a:pt x="3" y="1793"/>
                  </a:lnTo>
                  <a:lnTo>
                    <a:pt x="6" y="1759"/>
                  </a:lnTo>
                  <a:lnTo>
                    <a:pt x="9" y="1724"/>
                  </a:lnTo>
                  <a:lnTo>
                    <a:pt x="13" y="1691"/>
                  </a:lnTo>
                  <a:lnTo>
                    <a:pt x="15" y="1662"/>
                  </a:lnTo>
                  <a:lnTo>
                    <a:pt x="30" y="1528"/>
                  </a:lnTo>
                  <a:lnTo>
                    <a:pt x="49" y="1395"/>
                  </a:lnTo>
                  <a:lnTo>
                    <a:pt x="70" y="1265"/>
                  </a:lnTo>
                  <a:lnTo>
                    <a:pt x="95" y="1137"/>
                  </a:lnTo>
                  <a:lnTo>
                    <a:pt x="123" y="1012"/>
                  </a:lnTo>
                  <a:lnTo>
                    <a:pt x="155" y="890"/>
                  </a:lnTo>
                  <a:lnTo>
                    <a:pt x="189" y="773"/>
                  </a:lnTo>
                  <a:lnTo>
                    <a:pt x="228" y="662"/>
                  </a:lnTo>
                  <a:lnTo>
                    <a:pt x="269" y="556"/>
                  </a:lnTo>
                  <a:lnTo>
                    <a:pt x="308" y="468"/>
                  </a:lnTo>
                  <a:lnTo>
                    <a:pt x="346" y="388"/>
                  </a:lnTo>
                  <a:lnTo>
                    <a:pt x="387" y="314"/>
                  </a:lnTo>
                  <a:lnTo>
                    <a:pt x="428" y="248"/>
                  </a:lnTo>
                  <a:lnTo>
                    <a:pt x="471" y="189"/>
                  </a:lnTo>
                  <a:lnTo>
                    <a:pt x="514" y="137"/>
                  </a:lnTo>
                  <a:lnTo>
                    <a:pt x="558" y="92"/>
                  </a:lnTo>
                  <a:lnTo>
                    <a:pt x="601" y="57"/>
                  </a:lnTo>
                  <a:lnTo>
                    <a:pt x="645" y="29"/>
                  </a:lnTo>
                  <a:lnTo>
                    <a:pt x="688" y="10"/>
                  </a:lnTo>
                  <a:lnTo>
                    <a:pt x="709" y="4"/>
                  </a:lnTo>
                  <a:lnTo>
                    <a:pt x="727" y="2"/>
                  </a:lnTo>
                  <a:lnTo>
                    <a:pt x="744"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 name="Freeform 16"/>
            <p:cNvSpPr>
              <a:spLocks noEditPoints="1"/>
            </p:cNvSpPr>
            <p:nvPr/>
          </p:nvSpPr>
          <p:spPr bwMode="auto">
            <a:xfrm>
              <a:off x="2489201" y="4310063"/>
              <a:ext cx="768350" cy="1454150"/>
            </a:xfrm>
            <a:custGeom>
              <a:avLst/>
              <a:gdLst>
                <a:gd name="T0" fmla="*/ 2147483647 w 967"/>
                <a:gd name="T1" fmla="*/ 2147483647 h 1832"/>
                <a:gd name="T2" fmla="*/ 2147483647 w 967"/>
                <a:gd name="T3" fmla="*/ 2147483647 h 1832"/>
                <a:gd name="T4" fmla="*/ 2147483647 w 967"/>
                <a:gd name="T5" fmla="*/ 2147483647 h 1832"/>
                <a:gd name="T6" fmla="*/ 2147483647 w 967"/>
                <a:gd name="T7" fmla="*/ 2147483647 h 1832"/>
                <a:gd name="T8" fmla="*/ 2147483647 w 967"/>
                <a:gd name="T9" fmla="*/ 2147483647 h 1832"/>
                <a:gd name="T10" fmla="*/ 2147483647 w 967"/>
                <a:gd name="T11" fmla="*/ 2147483647 h 1832"/>
                <a:gd name="T12" fmla="*/ 2147483647 w 967"/>
                <a:gd name="T13" fmla="*/ 2147483647 h 1832"/>
                <a:gd name="T14" fmla="*/ 2147483647 w 967"/>
                <a:gd name="T15" fmla="*/ 2147483647 h 1832"/>
                <a:gd name="T16" fmla="*/ 2147483647 w 967"/>
                <a:gd name="T17" fmla="*/ 2147483647 h 1832"/>
                <a:gd name="T18" fmla="*/ 2147483647 w 967"/>
                <a:gd name="T19" fmla="*/ 2147483647 h 1832"/>
                <a:gd name="T20" fmla="*/ 2147483647 w 967"/>
                <a:gd name="T21" fmla="*/ 2147483647 h 1832"/>
                <a:gd name="T22" fmla="*/ 2147483647 w 967"/>
                <a:gd name="T23" fmla="*/ 2147483647 h 1832"/>
                <a:gd name="T24" fmla="*/ 2147483647 w 967"/>
                <a:gd name="T25" fmla="*/ 2147483647 h 1832"/>
                <a:gd name="T26" fmla="*/ 2147483647 w 967"/>
                <a:gd name="T27" fmla="*/ 2147483647 h 1832"/>
                <a:gd name="T28" fmla="*/ 2147483647 w 967"/>
                <a:gd name="T29" fmla="*/ 2147483647 h 1832"/>
                <a:gd name="T30" fmla="*/ 2147483647 w 967"/>
                <a:gd name="T31" fmla="*/ 2147483647 h 1832"/>
                <a:gd name="T32" fmla="*/ 2147483647 w 967"/>
                <a:gd name="T33" fmla="*/ 2147483647 h 1832"/>
                <a:gd name="T34" fmla="*/ 2147483647 w 967"/>
                <a:gd name="T35" fmla="*/ 2147483647 h 1832"/>
                <a:gd name="T36" fmla="*/ 2147483647 w 967"/>
                <a:gd name="T37" fmla="*/ 2147483647 h 1832"/>
                <a:gd name="T38" fmla="*/ 2147483647 w 967"/>
                <a:gd name="T39" fmla="*/ 2147483647 h 1832"/>
                <a:gd name="T40" fmla="*/ 2147483647 w 967"/>
                <a:gd name="T41" fmla="*/ 2147483647 h 1832"/>
                <a:gd name="T42" fmla="*/ 2147483647 w 967"/>
                <a:gd name="T43" fmla="*/ 2147483647 h 1832"/>
                <a:gd name="T44" fmla="*/ 2147483647 w 967"/>
                <a:gd name="T45" fmla="*/ 2147483647 h 1832"/>
                <a:gd name="T46" fmla="*/ 2147483647 w 967"/>
                <a:gd name="T47" fmla="*/ 2147483647 h 1832"/>
                <a:gd name="T48" fmla="*/ 2147483647 w 967"/>
                <a:gd name="T49" fmla="*/ 2147483647 h 1832"/>
                <a:gd name="T50" fmla="*/ 2147483647 w 967"/>
                <a:gd name="T51" fmla="*/ 2147483647 h 1832"/>
                <a:gd name="T52" fmla="*/ 2147483647 w 967"/>
                <a:gd name="T53" fmla="*/ 2147483647 h 1832"/>
                <a:gd name="T54" fmla="*/ 2147483647 w 967"/>
                <a:gd name="T55" fmla="*/ 2147483647 h 1832"/>
                <a:gd name="T56" fmla="*/ 2147483647 w 967"/>
                <a:gd name="T57" fmla="*/ 2147483647 h 1832"/>
                <a:gd name="T58" fmla="*/ 2147483647 w 967"/>
                <a:gd name="T59" fmla="*/ 2147483647 h 1832"/>
                <a:gd name="T60" fmla="*/ 2147483647 w 967"/>
                <a:gd name="T61" fmla="*/ 2147483647 h 1832"/>
                <a:gd name="T62" fmla="*/ 2147483647 w 967"/>
                <a:gd name="T63" fmla="*/ 2147483647 h 1832"/>
                <a:gd name="T64" fmla="*/ 2147483647 w 967"/>
                <a:gd name="T65" fmla="*/ 2147483647 h 1832"/>
                <a:gd name="T66" fmla="*/ 2147483647 w 967"/>
                <a:gd name="T67" fmla="*/ 2147483647 h 1832"/>
                <a:gd name="T68" fmla="*/ 2147483647 w 967"/>
                <a:gd name="T69" fmla="*/ 2147483647 h 1832"/>
                <a:gd name="T70" fmla="*/ 2147483647 w 967"/>
                <a:gd name="T71" fmla="*/ 2147483647 h 1832"/>
                <a:gd name="T72" fmla="*/ 2147483647 w 967"/>
                <a:gd name="T73" fmla="*/ 2147483647 h 1832"/>
                <a:gd name="T74" fmla="*/ 2147483647 w 967"/>
                <a:gd name="T75" fmla="*/ 2147483647 h 1832"/>
                <a:gd name="T76" fmla="*/ 2147483647 w 967"/>
                <a:gd name="T77" fmla="*/ 2147483647 h 1832"/>
                <a:gd name="T78" fmla="*/ 2147483647 w 967"/>
                <a:gd name="T79" fmla="*/ 2147483647 h 1832"/>
                <a:gd name="T80" fmla="*/ 2147483647 w 967"/>
                <a:gd name="T81" fmla="*/ 2147483647 h 1832"/>
                <a:gd name="T82" fmla="*/ 2147483647 w 967"/>
                <a:gd name="T83" fmla="*/ 2147483647 h 1832"/>
                <a:gd name="T84" fmla="*/ 2147483647 w 967"/>
                <a:gd name="T85" fmla="*/ 2147483647 h 1832"/>
                <a:gd name="T86" fmla="*/ 2147483647 w 967"/>
                <a:gd name="T87" fmla="*/ 2147483647 h 1832"/>
                <a:gd name="T88" fmla="*/ 2147483647 w 967"/>
                <a:gd name="T89" fmla="*/ 2147483647 h 1832"/>
                <a:gd name="T90" fmla="*/ 2147483647 w 967"/>
                <a:gd name="T91" fmla="*/ 2147483647 h 1832"/>
                <a:gd name="T92" fmla="*/ 2147483647 w 967"/>
                <a:gd name="T93" fmla="*/ 2147483647 h 1832"/>
                <a:gd name="T94" fmla="*/ 2147483647 w 967"/>
                <a:gd name="T95" fmla="*/ 2147483647 h 18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67"/>
                <a:gd name="T145" fmla="*/ 0 h 1832"/>
                <a:gd name="T146" fmla="*/ 967 w 967"/>
                <a:gd name="T147" fmla="*/ 1832 h 18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67" h="1832">
                  <a:moveTo>
                    <a:pt x="781" y="565"/>
                  </a:moveTo>
                  <a:lnTo>
                    <a:pt x="791" y="629"/>
                  </a:lnTo>
                  <a:lnTo>
                    <a:pt x="797" y="696"/>
                  </a:lnTo>
                  <a:lnTo>
                    <a:pt x="798" y="768"/>
                  </a:lnTo>
                  <a:lnTo>
                    <a:pt x="796" y="843"/>
                  </a:lnTo>
                  <a:lnTo>
                    <a:pt x="790" y="919"/>
                  </a:lnTo>
                  <a:lnTo>
                    <a:pt x="780" y="997"/>
                  </a:lnTo>
                  <a:lnTo>
                    <a:pt x="768" y="1077"/>
                  </a:lnTo>
                  <a:lnTo>
                    <a:pt x="754" y="1157"/>
                  </a:lnTo>
                  <a:lnTo>
                    <a:pt x="737" y="1238"/>
                  </a:lnTo>
                  <a:lnTo>
                    <a:pt x="717" y="1318"/>
                  </a:lnTo>
                  <a:lnTo>
                    <a:pt x="696" y="1398"/>
                  </a:lnTo>
                  <a:lnTo>
                    <a:pt x="674" y="1477"/>
                  </a:lnTo>
                  <a:lnTo>
                    <a:pt x="650" y="1554"/>
                  </a:lnTo>
                  <a:lnTo>
                    <a:pt x="683" y="1478"/>
                  </a:lnTo>
                  <a:lnTo>
                    <a:pt x="716" y="1397"/>
                  </a:lnTo>
                  <a:lnTo>
                    <a:pt x="745" y="1321"/>
                  </a:lnTo>
                  <a:lnTo>
                    <a:pt x="770" y="1250"/>
                  </a:lnTo>
                  <a:lnTo>
                    <a:pt x="792" y="1182"/>
                  </a:lnTo>
                  <a:lnTo>
                    <a:pt x="810" y="1119"/>
                  </a:lnTo>
                  <a:lnTo>
                    <a:pt x="826" y="1060"/>
                  </a:lnTo>
                  <a:lnTo>
                    <a:pt x="838" y="1004"/>
                  </a:lnTo>
                  <a:lnTo>
                    <a:pt x="847" y="953"/>
                  </a:lnTo>
                  <a:lnTo>
                    <a:pt x="854" y="905"/>
                  </a:lnTo>
                  <a:lnTo>
                    <a:pt x="857" y="861"/>
                  </a:lnTo>
                  <a:lnTo>
                    <a:pt x="859" y="820"/>
                  </a:lnTo>
                  <a:lnTo>
                    <a:pt x="859" y="781"/>
                  </a:lnTo>
                  <a:lnTo>
                    <a:pt x="855" y="747"/>
                  </a:lnTo>
                  <a:lnTo>
                    <a:pt x="851" y="715"/>
                  </a:lnTo>
                  <a:lnTo>
                    <a:pt x="844" y="686"/>
                  </a:lnTo>
                  <a:lnTo>
                    <a:pt x="837" y="660"/>
                  </a:lnTo>
                  <a:lnTo>
                    <a:pt x="828" y="636"/>
                  </a:lnTo>
                  <a:lnTo>
                    <a:pt x="818" y="616"/>
                  </a:lnTo>
                  <a:lnTo>
                    <a:pt x="807" y="596"/>
                  </a:lnTo>
                  <a:lnTo>
                    <a:pt x="795" y="579"/>
                  </a:lnTo>
                  <a:lnTo>
                    <a:pt x="781" y="565"/>
                  </a:lnTo>
                  <a:close/>
                  <a:moveTo>
                    <a:pt x="487" y="279"/>
                  </a:moveTo>
                  <a:lnTo>
                    <a:pt x="512" y="343"/>
                  </a:lnTo>
                  <a:lnTo>
                    <a:pt x="534" y="413"/>
                  </a:lnTo>
                  <a:lnTo>
                    <a:pt x="553" y="488"/>
                  </a:lnTo>
                  <a:lnTo>
                    <a:pt x="569" y="566"/>
                  </a:lnTo>
                  <a:lnTo>
                    <a:pt x="582" y="647"/>
                  </a:lnTo>
                  <a:lnTo>
                    <a:pt x="593" y="733"/>
                  </a:lnTo>
                  <a:lnTo>
                    <a:pt x="601" y="820"/>
                  </a:lnTo>
                  <a:lnTo>
                    <a:pt x="607" y="909"/>
                  </a:lnTo>
                  <a:lnTo>
                    <a:pt x="611" y="1000"/>
                  </a:lnTo>
                  <a:lnTo>
                    <a:pt x="612" y="1091"/>
                  </a:lnTo>
                  <a:lnTo>
                    <a:pt x="611" y="1183"/>
                  </a:lnTo>
                  <a:lnTo>
                    <a:pt x="610" y="1275"/>
                  </a:lnTo>
                  <a:lnTo>
                    <a:pt x="605" y="1366"/>
                  </a:lnTo>
                  <a:lnTo>
                    <a:pt x="600" y="1456"/>
                  </a:lnTo>
                  <a:lnTo>
                    <a:pt x="593" y="1544"/>
                  </a:lnTo>
                  <a:lnTo>
                    <a:pt x="610" y="1466"/>
                  </a:lnTo>
                  <a:lnTo>
                    <a:pt x="624" y="1385"/>
                  </a:lnTo>
                  <a:lnTo>
                    <a:pt x="639" y="1299"/>
                  </a:lnTo>
                  <a:lnTo>
                    <a:pt x="651" y="1204"/>
                  </a:lnTo>
                  <a:lnTo>
                    <a:pt x="661" y="1113"/>
                  </a:lnTo>
                  <a:lnTo>
                    <a:pt x="668" y="1030"/>
                  </a:lnTo>
                  <a:lnTo>
                    <a:pt x="673" y="951"/>
                  </a:lnTo>
                  <a:lnTo>
                    <a:pt x="674" y="878"/>
                  </a:lnTo>
                  <a:lnTo>
                    <a:pt x="674" y="810"/>
                  </a:lnTo>
                  <a:lnTo>
                    <a:pt x="671" y="746"/>
                  </a:lnTo>
                  <a:lnTo>
                    <a:pt x="667" y="688"/>
                  </a:lnTo>
                  <a:lnTo>
                    <a:pt x="661" y="635"/>
                  </a:lnTo>
                  <a:lnTo>
                    <a:pt x="652" y="585"/>
                  </a:lnTo>
                  <a:lnTo>
                    <a:pt x="642" y="541"/>
                  </a:lnTo>
                  <a:lnTo>
                    <a:pt x="632" y="500"/>
                  </a:lnTo>
                  <a:lnTo>
                    <a:pt x="615" y="450"/>
                  </a:lnTo>
                  <a:lnTo>
                    <a:pt x="595" y="408"/>
                  </a:lnTo>
                  <a:lnTo>
                    <a:pt x="576" y="372"/>
                  </a:lnTo>
                  <a:lnTo>
                    <a:pt x="554" y="341"/>
                  </a:lnTo>
                  <a:lnTo>
                    <a:pt x="533" y="316"/>
                  </a:lnTo>
                  <a:lnTo>
                    <a:pt x="510" y="294"/>
                  </a:lnTo>
                  <a:lnTo>
                    <a:pt x="487" y="279"/>
                  </a:lnTo>
                  <a:close/>
                  <a:moveTo>
                    <a:pt x="136" y="0"/>
                  </a:moveTo>
                  <a:lnTo>
                    <a:pt x="177" y="2"/>
                  </a:lnTo>
                  <a:lnTo>
                    <a:pt x="220" y="11"/>
                  </a:lnTo>
                  <a:lnTo>
                    <a:pt x="264" y="26"/>
                  </a:lnTo>
                  <a:lnTo>
                    <a:pt x="308" y="49"/>
                  </a:lnTo>
                  <a:lnTo>
                    <a:pt x="310" y="50"/>
                  </a:lnTo>
                  <a:lnTo>
                    <a:pt x="313" y="53"/>
                  </a:lnTo>
                  <a:lnTo>
                    <a:pt x="316" y="54"/>
                  </a:lnTo>
                  <a:lnTo>
                    <a:pt x="319" y="56"/>
                  </a:lnTo>
                  <a:lnTo>
                    <a:pt x="321" y="58"/>
                  </a:lnTo>
                  <a:lnTo>
                    <a:pt x="322" y="59"/>
                  </a:lnTo>
                  <a:lnTo>
                    <a:pt x="324" y="59"/>
                  </a:lnTo>
                  <a:lnTo>
                    <a:pt x="324" y="60"/>
                  </a:lnTo>
                  <a:lnTo>
                    <a:pt x="356" y="85"/>
                  </a:lnTo>
                  <a:lnTo>
                    <a:pt x="388" y="117"/>
                  </a:lnTo>
                  <a:lnTo>
                    <a:pt x="417" y="152"/>
                  </a:lnTo>
                  <a:lnTo>
                    <a:pt x="442" y="192"/>
                  </a:lnTo>
                  <a:lnTo>
                    <a:pt x="466" y="235"/>
                  </a:lnTo>
                  <a:lnTo>
                    <a:pt x="467" y="236"/>
                  </a:lnTo>
                  <a:lnTo>
                    <a:pt x="465" y="232"/>
                  </a:lnTo>
                  <a:lnTo>
                    <a:pt x="508" y="239"/>
                  </a:lnTo>
                  <a:lnTo>
                    <a:pt x="551" y="252"/>
                  </a:lnTo>
                  <a:lnTo>
                    <a:pt x="594" y="271"/>
                  </a:lnTo>
                  <a:lnTo>
                    <a:pt x="636" y="299"/>
                  </a:lnTo>
                  <a:lnTo>
                    <a:pt x="639" y="300"/>
                  </a:lnTo>
                  <a:lnTo>
                    <a:pt x="641" y="303"/>
                  </a:lnTo>
                  <a:lnTo>
                    <a:pt x="644" y="305"/>
                  </a:lnTo>
                  <a:lnTo>
                    <a:pt x="646" y="308"/>
                  </a:lnTo>
                  <a:lnTo>
                    <a:pt x="647" y="309"/>
                  </a:lnTo>
                  <a:lnTo>
                    <a:pt x="648" y="309"/>
                  </a:lnTo>
                  <a:lnTo>
                    <a:pt x="682" y="341"/>
                  </a:lnTo>
                  <a:lnTo>
                    <a:pt x="710" y="376"/>
                  </a:lnTo>
                  <a:lnTo>
                    <a:pt x="733" y="418"/>
                  </a:lnTo>
                  <a:lnTo>
                    <a:pt x="754" y="462"/>
                  </a:lnTo>
                  <a:lnTo>
                    <a:pt x="768" y="512"/>
                  </a:lnTo>
                  <a:lnTo>
                    <a:pt x="803" y="525"/>
                  </a:lnTo>
                  <a:lnTo>
                    <a:pt x="837" y="542"/>
                  </a:lnTo>
                  <a:lnTo>
                    <a:pt x="868" y="565"/>
                  </a:lnTo>
                  <a:lnTo>
                    <a:pt x="898" y="593"/>
                  </a:lnTo>
                  <a:lnTo>
                    <a:pt x="900" y="595"/>
                  </a:lnTo>
                  <a:lnTo>
                    <a:pt x="902" y="596"/>
                  </a:lnTo>
                  <a:lnTo>
                    <a:pt x="904" y="599"/>
                  </a:lnTo>
                  <a:lnTo>
                    <a:pt x="906" y="601"/>
                  </a:lnTo>
                  <a:lnTo>
                    <a:pt x="907" y="602"/>
                  </a:lnTo>
                  <a:lnTo>
                    <a:pt x="908" y="603"/>
                  </a:lnTo>
                  <a:lnTo>
                    <a:pt x="929" y="634"/>
                  </a:lnTo>
                  <a:lnTo>
                    <a:pt x="946" y="668"/>
                  </a:lnTo>
                  <a:lnTo>
                    <a:pt x="956" y="706"/>
                  </a:lnTo>
                  <a:lnTo>
                    <a:pt x="964" y="747"/>
                  </a:lnTo>
                  <a:lnTo>
                    <a:pt x="967" y="792"/>
                  </a:lnTo>
                  <a:lnTo>
                    <a:pt x="966" y="839"/>
                  </a:lnTo>
                  <a:lnTo>
                    <a:pt x="960" y="889"/>
                  </a:lnTo>
                  <a:lnTo>
                    <a:pt x="952" y="942"/>
                  </a:lnTo>
                  <a:lnTo>
                    <a:pt x="941" y="996"/>
                  </a:lnTo>
                  <a:lnTo>
                    <a:pt x="925" y="1052"/>
                  </a:lnTo>
                  <a:lnTo>
                    <a:pt x="908" y="1108"/>
                  </a:lnTo>
                  <a:lnTo>
                    <a:pt x="888" y="1166"/>
                  </a:lnTo>
                  <a:lnTo>
                    <a:pt x="865" y="1225"/>
                  </a:lnTo>
                  <a:lnTo>
                    <a:pt x="840" y="1286"/>
                  </a:lnTo>
                  <a:lnTo>
                    <a:pt x="814" y="1345"/>
                  </a:lnTo>
                  <a:lnTo>
                    <a:pt x="785" y="1404"/>
                  </a:lnTo>
                  <a:lnTo>
                    <a:pt x="756" y="1465"/>
                  </a:lnTo>
                  <a:lnTo>
                    <a:pt x="726" y="1523"/>
                  </a:lnTo>
                  <a:lnTo>
                    <a:pt x="694" y="1581"/>
                  </a:lnTo>
                  <a:lnTo>
                    <a:pt x="662" y="1637"/>
                  </a:lnTo>
                  <a:lnTo>
                    <a:pt x="629" y="1692"/>
                  </a:lnTo>
                  <a:lnTo>
                    <a:pt x="597" y="1745"/>
                  </a:lnTo>
                  <a:lnTo>
                    <a:pt x="564" y="1795"/>
                  </a:lnTo>
                  <a:lnTo>
                    <a:pt x="558" y="1805"/>
                  </a:lnTo>
                  <a:lnTo>
                    <a:pt x="551" y="1816"/>
                  </a:lnTo>
                  <a:lnTo>
                    <a:pt x="542" y="1828"/>
                  </a:lnTo>
                  <a:lnTo>
                    <a:pt x="520" y="1832"/>
                  </a:lnTo>
                  <a:lnTo>
                    <a:pt x="520" y="1820"/>
                  </a:lnTo>
                  <a:lnTo>
                    <a:pt x="522" y="1810"/>
                  </a:lnTo>
                  <a:lnTo>
                    <a:pt x="523" y="1803"/>
                  </a:lnTo>
                  <a:lnTo>
                    <a:pt x="523" y="1800"/>
                  </a:lnTo>
                  <a:lnTo>
                    <a:pt x="529" y="1699"/>
                  </a:lnTo>
                  <a:lnTo>
                    <a:pt x="535" y="1591"/>
                  </a:lnTo>
                  <a:lnTo>
                    <a:pt x="537" y="1475"/>
                  </a:lnTo>
                  <a:lnTo>
                    <a:pt x="536" y="1355"/>
                  </a:lnTo>
                  <a:lnTo>
                    <a:pt x="533" y="1227"/>
                  </a:lnTo>
                  <a:lnTo>
                    <a:pt x="527" y="1119"/>
                  </a:lnTo>
                  <a:lnTo>
                    <a:pt x="519" y="1019"/>
                  </a:lnTo>
                  <a:lnTo>
                    <a:pt x="510" y="924"/>
                  </a:lnTo>
                  <a:lnTo>
                    <a:pt x="500" y="835"/>
                  </a:lnTo>
                  <a:lnTo>
                    <a:pt x="488" y="753"/>
                  </a:lnTo>
                  <a:lnTo>
                    <a:pt x="475" y="676"/>
                  </a:lnTo>
                  <a:lnTo>
                    <a:pt x="460" y="605"/>
                  </a:lnTo>
                  <a:lnTo>
                    <a:pt x="446" y="539"/>
                  </a:lnTo>
                  <a:lnTo>
                    <a:pt x="429" y="478"/>
                  </a:lnTo>
                  <a:lnTo>
                    <a:pt x="412" y="422"/>
                  </a:lnTo>
                  <a:lnTo>
                    <a:pt x="394" y="370"/>
                  </a:lnTo>
                  <a:lnTo>
                    <a:pt x="376" y="325"/>
                  </a:lnTo>
                  <a:lnTo>
                    <a:pt x="356" y="282"/>
                  </a:lnTo>
                  <a:lnTo>
                    <a:pt x="337" y="244"/>
                  </a:lnTo>
                  <a:lnTo>
                    <a:pt x="308" y="194"/>
                  </a:lnTo>
                  <a:lnTo>
                    <a:pt x="278" y="152"/>
                  </a:lnTo>
                  <a:lnTo>
                    <a:pt x="249" y="118"/>
                  </a:lnTo>
                  <a:lnTo>
                    <a:pt x="219" y="90"/>
                  </a:lnTo>
                  <a:lnTo>
                    <a:pt x="191" y="68"/>
                  </a:lnTo>
                  <a:lnTo>
                    <a:pt x="162" y="52"/>
                  </a:lnTo>
                  <a:lnTo>
                    <a:pt x="135" y="40"/>
                  </a:lnTo>
                  <a:lnTo>
                    <a:pt x="110" y="31"/>
                  </a:lnTo>
                  <a:lnTo>
                    <a:pt x="87" y="26"/>
                  </a:lnTo>
                  <a:lnTo>
                    <a:pt x="66" y="25"/>
                  </a:lnTo>
                  <a:lnTo>
                    <a:pt x="47" y="25"/>
                  </a:lnTo>
                  <a:lnTo>
                    <a:pt x="31" y="26"/>
                  </a:lnTo>
                  <a:lnTo>
                    <a:pt x="18" y="29"/>
                  </a:lnTo>
                  <a:lnTo>
                    <a:pt x="8" y="31"/>
                  </a:lnTo>
                  <a:lnTo>
                    <a:pt x="2" y="32"/>
                  </a:lnTo>
                  <a:lnTo>
                    <a:pt x="0" y="33"/>
                  </a:lnTo>
                  <a:lnTo>
                    <a:pt x="29" y="20"/>
                  </a:lnTo>
                  <a:lnTo>
                    <a:pt x="62" y="9"/>
                  </a:lnTo>
                  <a:lnTo>
                    <a:pt x="98" y="3"/>
                  </a:lnTo>
                  <a:lnTo>
                    <a:pt x="136" y="0"/>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grpSp>
      <p:sp>
        <p:nvSpPr>
          <p:cNvPr id="18" name="Title 1"/>
          <p:cNvSpPr txBox="1">
            <a:spLocks/>
          </p:cNvSpPr>
          <p:nvPr/>
        </p:nvSpPr>
        <p:spPr bwMode="auto">
          <a:xfrm>
            <a:off x="1587" y="366285"/>
            <a:ext cx="8561387" cy="585216"/>
          </a:xfrm>
          <a:prstGeom prst="rect">
            <a:avLst/>
          </a:prstGeom>
          <a:solidFill>
            <a:schemeClr val="tx2"/>
          </a:solid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bg1"/>
                </a:solidFill>
                <a:latin typeface="Arial" charset="0"/>
                <a:cs typeface="Arial" charset="0"/>
              </a:defRPr>
            </a:lvl2pPr>
            <a:lvl3pPr algn="l" rtl="0" eaLnBrk="0" fontAlgn="base" hangingPunct="0">
              <a:spcBef>
                <a:spcPct val="0"/>
              </a:spcBef>
              <a:spcAft>
                <a:spcPct val="0"/>
              </a:spcAft>
              <a:defRPr sz="2800">
                <a:solidFill>
                  <a:schemeClr val="bg1"/>
                </a:solidFill>
                <a:latin typeface="Arial" charset="0"/>
                <a:cs typeface="Arial" charset="0"/>
              </a:defRPr>
            </a:lvl3pPr>
            <a:lvl4pPr algn="l" rtl="0" eaLnBrk="0" fontAlgn="base" hangingPunct="0">
              <a:spcBef>
                <a:spcPct val="0"/>
              </a:spcBef>
              <a:spcAft>
                <a:spcPct val="0"/>
              </a:spcAft>
              <a:defRPr sz="2800">
                <a:solidFill>
                  <a:schemeClr val="bg1"/>
                </a:solidFill>
                <a:latin typeface="Arial" charset="0"/>
                <a:cs typeface="Arial" charset="0"/>
              </a:defRPr>
            </a:lvl4pPr>
            <a:lvl5pPr algn="l" rtl="0" eaLnBrk="0" fontAlgn="base" hangingPunct="0">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a:lstStyle>
          <a:p>
            <a:pPr marL="342900" eaLnBrk="1" hangingPunct="1">
              <a:lnSpc>
                <a:spcPct val="100000"/>
              </a:lnSpc>
              <a:buFontTx/>
            </a:pPr>
            <a:r>
              <a:rPr lang="en-CA" dirty="0" smtClean="0">
                <a:solidFill>
                  <a:schemeClr val="bg1"/>
                </a:solidFill>
                <a:latin typeface="Arial" charset="0"/>
                <a:cs typeface="Arial" charset="0"/>
              </a:rPr>
              <a:t>Closer look: Pharmaceuticals</a:t>
            </a:r>
          </a:p>
        </p:txBody>
      </p:sp>
      <p:sp>
        <p:nvSpPr>
          <p:cNvPr id="19" name="TextBox 18"/>
          <p:cNvSpPr txBox="1"/>
          <p:nvPr/>
        </p:nvSpPr>
        <p:spPr>
          <a:xfrm>
            <a:off x="78609" y="6642100"/>
            <a:ext cx="1744388" cy="203133"/>
          </a:xfrm>
          <a:prstGeom prst="rect">
            <a:avLst/>
          </a:prstGeom>
          <a:noFill/>
        </p:spPr>
        <p:txBody>
          <a:bodyPr wrap="none" rtlCol="0">
            <a:spAutoFit/>
          </a:bodyPr>
          <a:lstStyle/>
          <a:p>
            <a:r>
              <a:rPr lang="en-US" sz="800" dirty="0" smtClean="0"/>
              <a:t>Global overview as of March 2014</a:t>
            </a:r>
            <a:endParaRPr lang="en-US" sz="80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_Office Theme">
  <a:themeElements>
    <a:clrScheme name="Hospira">
      <a:dk1>
        <a:sysClr val="windowText" lastClr="000000"/>
      </a:dk1>
      <a:lt1>
        <a:sysClr val="window" lastClr="FFFFFF"/>
      </a:lt1>
      <a:dk2>
        <a:srgbClr val="4F2170"/>
      </a:dk2>
      <a:lt2>
        <a:srgbClr val="999999"/>
      </a:lt2>
      <a:accent1>
        <a:srgbClr val="51B5E0"/>
      </a:accent1>
      <a:accent2>
        <a:srgbClr val="CCE226"/>
      </a:accent2>
      <a:accent3>
        <a:srgbClr val="D15B05"/>
      </a:accent3>
      <a:accent4>
        <a:srgbClr val="CCCCCC"/>
      </a:accent4>
      <a:accent5>
        <a:srgbClr val="3C1957"/>
      </a:accent5>
      <a:accent6>
        <a:srgbClr val="EEECE1"/>
      </a:accent6>
      <a:hlink>
        <a:srgbClr val="D8D8D8"/>
      </a:hlink>
      <a:folHlink>
        <a:srgbClr val="A5A5A5"/>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F2170"/>
        </a:dk2>
        <a:lt2>
          <a:srgbClr val="999999"/>
        </a:lt2>
        <a:accent1>
          <a:srgbClr val="51B5E0"/>
        </a:accent1>
        <a:accent2>
          <a:srgbClr val="CCE226"/>
        </a:accent2>
        <a:accent3>
          <a:srgbClr val="FFFFFF"/>
        </a:accent3>
        <a:accent4>
          <a:srgbClr val="000000"/>
        </a:accent4>
        <a:accent5>
          <a:srgbClr val="B3D7ED"/>
        </a:accent5>
        <a:accent6>
          <a:srgbClr val="B9CD21"/>
        </a:accent6>
        <a:hlink>
          <a:srgbClr val="D8D8D8"/>
        </a:hlink>
        <a:folHlink>
          <a:srgbClr val="A5A5A5"/>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F2170"/>
        </a:dk2>
        <a:lt2>
          <a:srgbClr val="999999"/>
        </a:lt2>
        <a:accent1>
          <a:srgbClr val="51B5E0"/>
        </a:accent1>
        <a:accent2>
          <a:srgbClr val="CCE226"/>
        </a:accent2>
        <a:accent3>
          <a:srgbClr val="FFFFFF"/>
        </a:accent3>
        <a:accent4>
          <a:srgbClr val="000000"/>
        </a:accent4>
        <a:accent5>
          <a:srgbClr val="B3D7ED"/>
        </a:accent5>
        <a:accent6>
          <a:srgbClr val="B9CD21"/>
        </a:accent6>
        <a:hlink>
          <a:srgbClr val="D15B05"/>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5BCB3736B3348B4C15F9426BFB86A" ma:contentTypeVersion="0" ma:contentTypeDescription="Create a new document." ma:contentTypeScope="" ma:versionID="430ddd12dc7403b62813a46e2551293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7AEA14D-9DAE-4F21-A12A-51959C4704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C134130-3093-417F-BAE2-0FF1EFA59824}">
  <ds:schemaRefs>
    <ds:schemaRef ds:uri="http://schemas.microsoft.com/sharepoint/v3/contenttype/forms"/>
  </ds:schemaRefs>
</ds:datastoreItem>
</file>

<file path=customXml/itemProps3.xml><?xml version="1.0" encoding="utf-8"?>
<ds:datastoreItem xmlns:ds="http://schemas.openxmlformats.org/officeDocument/2006/customXml" ds:itemID="{77020FB3-38F0-4FB5-8962-86F87FD98D17}">
  <ds:schemaRef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18366</TotalTime>
  <Words>938</Words>
  <Application>Microsoft Office PowerPoint</Application>
  <PresentationFormat>On-screen Show (4:3)</PresentationFormat>
  <Paragraphs>199</Paragraphs>
  <Slides>17</Slides>
  <Notes>15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ＭＳ Ｐゴシック</vt:lpstr>
      <vt:lpstr>Arial</vt:lpstr>
      <vt:lpstr>Calibri</vt:lpstr>
      <vt:lpstr>Symbol</vt:lpstr>
      <vt:lpstr>Times New Roman</vt:lpstr>
      <vt:lpstr>Wingdings</vt:lpstr>
      <vt:lpstr>Wingdings 2</vt:lpstr>
      <vt:lpstr>2_Office Theme</vt:lpstr>
      <vt:lpstr>3_Custom Design</vt:lpstr>
      <vt:lpstr>1_Custom Design</vt:lpstr>
      <vt:lpstr>2_Custom Design</vt:lpstr>
      <vt:lpstr>Custom Design</vt:lpstr>
      <vt:lpstr>PowerPoint Presentation</vt:lpstr>
      <vt:lpstr>Hospira at a glance</vt:lpstr>
      <vt:lpstr>PowerPoint Presentation</vt:lpstr>
      <vt:lpstr>PowerPoint Presentation</vt:lpstr>
      <vt:lpstr>Hospira product categories</vt:lpstr>
      <vt:lpstr>Global leadership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Remi</dc:creator>
  <cp:lastModifiedBy>moyerj</cp:lastModifiedBy>
  <cp:revision>495</cp:revision>
  <cp:lastPrinted>2014-03-05T23:23:24Z</cp:lastPrinted>
  <dcterms:created xsi:type="dcterms:W3CDTF">2012-03-07T14:21:30Z</dcterms:created>
  <dcterms:modified xsi:type="dcterms:W3CDTF">2015-03-20T19:30:14Z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0x0101001885BCB3736B3348B4C15F9426BFB86A</vt:lpwstr>
  </property>
</Properties>
</file>